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3703320"/>
          </a:xfrm>
          <a:custGeom>
            <a:avLst/>
            <a:gdLst/>
            <a:ahLst/>
            <a:cxnLst/>
            <a:rect l="l" t="t" r="r" b="b"/>
            <a:pathLst>
              <a:path w="12192000" h="3703320">
                <a:moveTo>
                  <a:pt x="12191999" y="0"/>
                </a:moveTo>
                <a:lnTo>
                  <a:pt x="0" y="0"/>
                </a:lnTo>
                <a:lnTo>
                  <a:pt x="0" y="3139188"/>
                </a:lnTo>
                <a:lnTo>
                  <a:pt x="117635" y="3170353"/>
                </a:lnTo>
                <a:lnTo>
                  <a:pt x="598534" y="3303922"/>
                </a:lnTo>
                <a:lnTo>
                  <a:pt x="900407" y="3388212"/>
                </a:lnTo>
                <a:lnTo>
                  <a:pt x="1141803" y="3453374"/>
                </a:lnTo>
                <a:lnTo>
                  <a:pt x="1403973" y="3519961"/>
                </a:lnTo>
                <a:lnTo>
                  <a:pt x="1560678" y="3556880"/>
                </a:lnTo>
                <a:lnTo>
                  <a:pt x="1716412" y="3590866"/>
                </a:lnTo>
                <a:lnTo>
                  <a:pt x="1819484" y="3611628"/>
                </a:lnTo>
                <a:lnTo>
                  <a:pt x="1921808" y="3630688"/>
                </a:lnTo>
                <a:lnTo>
                  <a:pt x="2023258" y="3647885"/>
                </a:lnTo>
                <a:lnTo>
                  <a:pt x="2123706" y="3663061"/>
                </a:lnTo>
                <a:lnTo>
                  <a:pt x="2173514" y="3669841"/>
                </a:lnTo>
                <a:lnTo>
                  <a:pt x="2223025" y="3676056"/>
                </a:lnTo>
                <a:lnTo>
                  <a:pt x="2272222" y="3681686"/>
                </a:lnTo>
                <a:lnTo>
                  <a:pt x="2321090" y="3686711"/>
                </a:lnTo>
                <a:lnTo>
                  <a:pt x="2369612" y="3691110"/>
                </a:lnTo>
                <a:lnTo>
                  <a:pt x="2417773" y="3694865"/>
                </a:lnTo>
                <a:lnTo>
                  <a:pt x="2465557" y="3697955"/>
                </a:lnTo>
                <a:lnTo>
                  <a:pt x="2512948" y="3700360"/>
                </a:lnTo>
                <a:lnTo>
                  <a:pt x="2559930" y="3702060"/>
                </a:lnTo>
                <a:lnTo>
                  <a:pt x="2606487" y="3703036"/>
                </a:lnTo>
                <a:lnTo>
                  <a:pt x="2652604" y="3703267"/>
                </a:lnTo>
                <a:lnTo>
                  <a:pt x="2698265" y="3702733"/>
                </a:lnTo>
                <a:lnTo>
                  <a:pt x="2743454" y="3701415"/>
                </a:lnTo>
                <a:lnTo>
                  <a:pt x="2791495" y="3699008"/>
                </a:lnTo>
                <a:lnTo>
                  <a:pt x="2838940" y="3695494"/>
                </a:lnTo>
                <a:lnTo>
                  <a:pt x="2885813" y="3690908"/>
                </a:lnTo>
                <a:lnTo>
                  <a:pt x="2932133" y="3685283"/>
                </a:lnTo>
                <a:lnTo>
                  <a:pt x="2977924" y="3678654"/>
                </a:lnTo>
                <a:lnTo>
                  <a:pt x="3023208" y="3671055"/>
                </a:lnTo>
                <a:lnTo>
                  <a:pt x="3068007" y="3662521"/>
                </a:lnTo>
                <a:lnTo>
                  <a:pt x="3112344" y="3653086"/>
                </a:lnTo>
                <a:lnTo>
                  <a:pt x="3156239" y="3642785"/>
                </a:lnTo>
                <a:lnTo>
                  <a:pt x="3199716" y="3631652"/>
                </a:lnTo>
                <a:lnTo>
                  <a:pt x="3242796" y="3619721"/>
                </a:lnTo>
                <a:lnTo>
                  <a:pt x="3285502" y="3607027"/>
                </a:lnTo>
                <a:lnTo>
                  <a:pt x="3327855" y="3593604"/>
                </a:lnTo>
                <a:lnTo>
                  <a:pt x="3369878" y="3579487"/>
                </a:lnTo>
                <a:lnTo>
                  <a:pt x="3411594" y="3564709"/>
                </a:lnTo>
                <a:lnTo>
                  <a:pt x="3453023" y="3549306"/>
                </a:lnTo>
                <a:lnTo>
                  <a:pt x="3494189" y="3533312"/>
                </a:lnTo>
                <a:lnTo>
                  <a:pt x="3535114" y="3516760"/>
                </a:lnTo>
                <a:lnTo>
                  <a:pt x="3575819" y="3499687"/>
                </a:lnTo>
                <a:lnTo>
                  <a:pt x="3616326" y="3482125"/>
                </a:lnTo>
                <a:lnTo>
                  <a:pt x="3656658" y="3464109"/>
                </a:lnTo>
                <a:lnTo>
                  <a:pt x="3696838" y="3445674"/>
                </a:lnTo>
                <a:lnTo>
                  <a:pt x="3736886" y="3426854"/>
                </a:lnTo>
                <a:lnTo>
                  <a:pt x="3816679" y="3388198"/>
                </a:lnTo>
                <a:lnTo>
                  <a:pt x="3935939" y="3328186"/>
                </a:lnTo>
                <a:lnTo>
                  <a:pt x="3983161" y="3303904"/>
                </a:lnTo>
                <a:lnTo>
                  <a:pt x="4296214" y="3142223"/>
                </a:lnTo>
                <a:lnTo>
                  <a:pt x="4377919" y="3101457"/>
                </a:lnTo>
                <a:lnTo>
                  <a:pt x="4460606" y="3061489"/>
                </a:lnTo>
                <a:lnTo>
                  <a:pt x="4502372" y="3041891"/>
                </a:lnTo>
                <a:lnTo>
                  <a:pt x="4544451" y="3022596"/>
                </a:lnTo>
                <a:lnTo>
                  <a:pt x="4586863" y="3003639"/>
                </a:lnTo>
                <a:lnTo>
                  <a:pt x="4629632" y="2985053"/>
                </a:lnTo>
                <a:lnTo>
                  <a:pt x="4672778" y="2966874"/>
                </a:lnTo>
                <a:lnTo>
                  <a:pt x="4716325" y="2949134"/>
                </a:lnTo>
                <a:lnTo>
                  <a:pt x="4760294" y="2931870"/>
                </a:lnTo>
                <a:lnTo>
                  <a:pt x="4804708" y="2915116"/>
                </a:lnTo>
                <a:lnTo>
                  <a:pt x="4849589" y="2898905"/>
                </a:lnTo>
                <a:lnTo>
                  <a:pt x="4894958" y="2883272"/>
                </a:lnTo>
                <a:lnTo>
                  <a:pt x="4940839" y="2868252"/>
                </a:lnTo>
                <a:lnTo>
                  <a:pt x="4987252" y="2853879"/>
                </a:lnTo>
                <a:lnTo>
                  <a:pt x="5034221" y="2840187"/>
                </a:lnTo>
                <a:lnTo>
                  <a:pt x="5081768" y="2827211"/>
                </a:lnTo>
                <a:lnTo>
                  <a:pt x="5129913" y="2814985"/>
                </a:lnTo>
                <a:lnTo>
                  <a:pt x="5178681" y="2803543"/>
                </a:lnTo>
                <a:lnTo>
                  <a:pt x="5228092" y="2792920"/>
                </a:lnTo>
                <a:lnTo>
                  <a:pt x="5278169" y="2783151"/>
                </a:lnTo>
                <a:lnTo>
                  <a:pt x="5328934" y="2774270"/>
                </a:lnTo>
                <a:lnTo>
                  <a:pt x="5380409" y="2766310"/>
                </a:lnTo>
                <a:lnTo>
                  <a:pt x="5432617" y="2759307"/>
                </a:lnTo>
                <a:lnTo>
                  <a:pt x="5485579" y="2753295"/>
                </a:lnTo>
                <a:lnTo>
                  <a:pt x="5539318" y="2748309"/>
                </a:lnTo>
                <a:lnTo>
                  <a:pt x="5593855" y="2744381"/>
                </a:lnTo>
                <a:lnTo>
                  <a:pt x="5649214" y="2741549"/>
                </a:lnTo>
                <a:lnTo>
                  <a:pt x="5690334" y="2740149"/>
                </a:lnTo>
                <a:lnTo>
                  <a:pt x="5731879" y="2739285"/>
                </a:lnTo>
                <a:lnTo>
                  <a:pt x="12192000" y="2738947"/>
                </a:lnTo>
                <a:lnTo>
                  <a:pt x="12191999" y="0"/>
                </a:lnTo>
                <a:close/>
              </a:path>
              <a:path w="12192000" h="3703320">
                <a:moveTo>
                  <a:pt x="12192000" y="2738947"/>
                </a:moveTo>
                <a:lnTo>
                  <a:pt x="5773838" y="2738947"/>
                </a:lnTo>
                <a:lnTo>
                  <a:pt x="5816205" y="2739123"/>
                </a:lnTo>
                <a:lnTo>
                  <a:pt x="5858971" y="2739800"/>
                </a:lnTo>
                <a:lnTo>
                  <a:pt x="5902128" y="2740968"/>
                </a:lnTo>
                <a:lnTo>
                  <a:pt x="5945669" y="2742614"/>
                </a:lnTo>
                <a:lnTo>
                  <a:pt x="5989584" y="2744727"/>
                </a:lnTo>
                <a:lnTo>
                  <a:pt x="6078510" y="2750309"/>
                </a:lnTo>
                <a:lnTo>
                  <a:pt x="6168841" y="2757619"/>
                </a:lnTo>
                <a:lnTo>
                  <a:pt x="6260512" y="2766565"/>
                </a:lnTo>
                <a:lnTo>
                  <a:pt x="6353461" y="2777054"/>
                </a:lnTo>
                <a:lnTo>
                  <a:pt x="6447624" y="2788993"/>
                </a:lnTo>
                <a:lnTo>
                  <a:pt x="6591003" y="2809417"/>
                </a:lnTo>
                <a:lnTo>
                  <a:pt x="6736751" y="2832580"/>
                </a:lnTo>
                <a:lnTo>
                  <a:pt x="6934397" y="2867185"/>
                </a:lnTo>
                <a:lnTo>
                  <a:pt x="7186061" y="2915373"/>
                </a:lnTo>
                <a:lnTo>
                  <a:pt x="8592048" y="3210084"/>
                </a:lnTo>
                <a:lnTo>
                  <a:pt x="8905236" y="3268914"/>
                </a:lnTo>
                <a:lnTo>
                  <a:pt x="9112208" y="3303922"/>
                </a:lnTo>
                <a:lnTo>
                  <a:pt x="9266116" y="3327439"/>
                </a:lnTo>
                <a:lnTo>
                  <a:pt x="9418654" y="3348259"/>
                </a:lnTo>
                <a:lnTo>
                  <a:pt x="9569604" y="3366070"/>
                </a:lnTo>
                <a:lnTo>
                  <a:pt x="9669250" y="3376116"/>
                </a:lnTo>
                <a:lnTo>
                  <a:pt x="9768030" y="3384592"/>
                </a:lnTo>
                <a:lnTo>
                  <a:pt x="9865881" y="3391405"/>
                </a:lnTo>
                <a:lnTo>
                  <a:pt x="9962739" y="3396462"/>
                </a:lnTo>
                <a:lnTo>
                  <a:pt x="10058540" y="3399670"/>
                </a:lnTo>
                <a:lnTo>
                  <a:pt x="10106025" y="3400552"/>
                </a:lnTo>
                <a:lnTo>
                  <a:pt x="10201857" y="3401126"/>
                </a:lnTo>
                <a:lnTo>
                  <a:pt x="10299050" y="3400328"/>
                </a:lnTo>
                <a:lnTo>
                  <a:pt x="10447149" y="3396679"/>
                </a:lnTo>
                <a:lnTo>
                  <a:pt x="10597684" y="3390255"/>
                </a:lnTo>
                <a:lnTo>
                  <a:pt x="10750276" y="3381243"/>
                </a:lnTo>
                <a:lnTo>
                  <a:pt x="10956281" y="3365523"/>
                </a:lnTo>
                <a:lnTo>
                  <a:pt x="11164380" y="3345978"/>
                </a:lnTo>
                <a:lnTo>
                  <a:pt x="11426085" y="3316843"/>
                </a:lnTo>
                <a:lnTo>
                  <a:pt x="11740146" y="3276129"/>
                </a:lnTo>
                <a:lnTo>
                  <a:pt x="12153964" y="3214537"/>
                </a:lnTo>
                <a:lnTo>
                  <a:pt x="12192000" y="3208476"/>
                </a:lnTo>
                <a:lnTo>
                  <a:pt x="12192000" y="2738947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8388" y="171225"/>
            <a:ext cx="100925" cy="10090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1976861" y="88646"/>
            <a:ext cx="102235" cy="88900"/>
          </a:xfrm>
          <a:custGeom>
            <a:avLst/>
            <a:gdLst/>
            <a:ahLst/>
            <a:cxnLst/>
            <a:rect l="l" t="t" r="r" b="b"/>
            <a:pathLst>
              <a:path w="102234" h="88900">
                <a:moveTo>
                  <a:pt x="50927" y="0"/>
                </a:moveTo>
                <a:lnTo>
                  <a:pt x="0" y="88646"/>
                </a:lnTo>
                <a:lnTo>
                  <a:pt x="102235" y="88900"/>
                </a:lnTo>
                <a:lnTo>
                  <a:pt x="50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60732" y="265556"/>
            <a:ext cx="104013" cy="10401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44556" y="213347"/>
            <a:ext cx="1450213" cy="1209179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1009457" y="209558"/>
            <a:ext cx="1004569" cy="765810"/>
          </a:xfrm>
          <a:custGeom>
            <a:avLst/>
            <a:gdLst/>
            <a:ahLst/>
            <a:cxnLst/>
            <a:rect l="l" t="t" r="r" b="b"/>
            <a:pathLst>
              <a:path w="1004570" h="765810">
                <a:moveTo>
                  <a:pt x="475313" y="0"/>
                </a:moveTo>
                <a:lnTo>
                  <a:pt x="409895" y="6618"/>
                </a:lnTo>
                <a:lnTo>
                  <a:pt x="354424" y="30142"/>
                </a:lnTo>
                <a:lnTo>
                  <a:pt x="304230" y="65349"/>
                </a:lnTo>
                <a:lnTo>
                  <a:pt x="254642" y="107016"/>
                </a:lnTo>
                <a:lnTo>
                  <a:pt x="228615" y="128640"/>
                </a:lnTo>
                <a:lnTo>
                  <a:pt x="200989" y="149920"/>
                </a:lnTo>
                <a:lnTo>
                  <a:pt x="171179" y="170205"/>
                </a:lnTo>
                <a:lnTo>
                  <a:pt x="138602" y="188840"/>
                </a:lnTo>
                <a:lnTo>
                  <a:pt x="90976" y="217064"/>
                </a:lnTo>
                <a:lnTo>
                  <a:pt x="53776" y="247251"/>
                </a:lnTo>
                <a:lnTo>
                  <a:pt x="26540" y="279035"/>
                </a:lnTo>
                <a:lnTo>
                  <a:pt x="114" y="345922"/>
                </a:lnTo>
                <a:lnTo>
                  <a:pt x="0" y="380292"/>
                </a:lnTo>
                <a:lnTo>
                  <a:pt x="8001" y="414790"/>
                </a:lnTo>
                <a:lnTo>
                  <a:pt x="46506" y="482703"/>
                </a:lnTo>
                <a:lnTo>
                  <a:pt x="76085" y="515385"/>
                </a:lnTo>
                <a:lnTo>
                  <a:pt x="111932" y="546726"/>
                </a:lnTo>
                <a:lnTo>
                  <a:pt x="159662" y="578473"/>
                </a:lnTo>
                <a:lnTo>
                  <a:pt x="207710" y="600602"/>
                </a:lnTo>
                <a:lnTo>
                  <a:pt x="255723" y="614934"/>
                </a:lnTo>
                <a:lnTo>
                  <a:pt x="303344" y="623294"/>
                </a:lnTo>
                <a:lnTo>
                  <a:pt x="350219" y="627505"/>
                </a:lnTo>
                <a:lnTo>
                  <a:pt x="395994" y="629391"/>
                </a:lnTo>
                <a:lnTo>
                  <a:pt x="440313" y="630775"/>
                </a:lnTo>
                <a:lnTo>
                  <a:pt x="482820" y="633480"/>
                </a:lnTo>
                <a:lnTo>
                  <a:pt x="523162" y="639330"/>
                </a:lnTo>
                <a:lnTo>
                  <a:pt x="560984" y="650147"/>
                </a:lnTo>
                <a:lnTo>
                  <a:pt x="595929" y="667757"/>
                </a:lnTo>
                <a:lnTo>
                  <a:pt x="650344" y="700786"/>
                </a:lnTo>
                <a:lnTo>
                  <a:pt x="701456" y="727358"/>
                </a:lnTo>
                <a:lnTo>
                  <a:pt x="749082" y="747160"/>
                </a:lnTo>
                <a:lnTo>
                  <a:pt x="793042" y="759878"/>
                </a:lnTo>
                <a:lnTo>
                  <a:pt x="833156" y="765199"/>
                </a:lnTo>
                <a:lnTo>
                  <a:pt x="869243" y="762809"/>
                </a:lnTo>
                <a:lnTo>
                  <a:pt x="928610" y="733642"/>
                </a:lnTo>
                <a:lnTo>
                  <a:pt x="966321" y="680432"/>
                </a:lnTo>
                <a:lnTo>
                  <a:pt x="990097" y="619897"/>
                </a:lnTo>
                <a:lnTo>
                  <a:pt x="1003018" y="549454"/>
                </a:lnTo>
                <a:lnTo>
                  <a:pt x="1004239" y="511265"/>
                </a:lnTo>
                <a:lnTo>
                  <a:pt x="1001345" y="471494"/>
                </a:lnTo>
                <a:lnTo>
                  <a:pt x="993868" y="430442"/>
                </a:lnTo>
                <a:lnTo>
                  <a:pt x="981341" y="388405"/>
                </a:lnTo>
                <a:lnTo>
                  <a:pt x="963298" y="345683"/>
                </a:lnTo>
                <a:lnTo>
                  <a:pt x="939270" y="302575"/>
                </a:lnTo>
                <a:lnTo>
                  <a:pt x="908792" y="259379"/>
                </a:lnTo>
                <a:lnTo>
                  <a:pt x="871395" y="216393"/>
                </a:lnTo>
                <a:lnTo>
                  <a:pt x="826613" y="173916"/>
                </a:lnTo>
                <a:lnTo>
                  <a:pt x="773978" y="132247"/>
                </a:lnTo>
                <a:lnTo>
                  <a:pt x="713023" y="91685"/>
                </a:lnTo>
                <a:lnTo>
                  <a:pt x="654670" y="58367"/>
                </a:lnTo>
                <a:lnTo>
                  <a:pt x="602306" y="33193"/>
                </a:lnTo>
                <a:lnTo>
                  <a:pt x="555348" y="15508"/>
                </a:lnTo>
                <a:lnTo>
                  <a:pt x="513211" y="4662"/>
                </a:lnTo>
                <a:lnTo>
                  <a:pt x="47531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7049" y="1479550"/>
            <a:ext cx="3517900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8282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92D050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8282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45463" y="1100327"/>
            <a:ext cx="3634740" cy="397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356603" y="1100327"/>
            <a:ext cx="4878705" cy="397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8282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39983" y="4965242"/>
            <a:ext cx="1652016" cy="189275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0771631" y="5196839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59">
                <a:moveTo>
                  <a:pt x="1274064" y="0"/>
                </a:moveTo>
                <a:lnTo>
                  <a:pt x="1226295" y="878"/>
                </a:lnTo>
                <a:lnTo>
                  <a:pt x="1178971" y="3492"/>
                </a:lnTo>
                <a:lnTo>
                  <a:pt x="1132122" y="7811"/>
                </a:lnTo>
                <a:lnTo>
                  <a:pt x="1085778" y="13805"/>
                </a:lnTo>
                <a:lnTo>
                  <a:pt x="1039971" y="21443"/>
                </a:lnTo>
                <a:lnTo>
                  <a:pt x="994730" y="30693"/>
                </a:lnTo>
                <a:lnTo>
                  <a:pt x="950088" y="41526"/>
                </a:lnTo>
                <a:lnTo>
                  <a:pt x="906075" y="53910"/>
                </a:lnTo>
                <a:lnTo>
                  <a:pt x="862721" y="67814"/>
                </a:lnTo>
                <a:lnTo>
                  <a:pt x="820057" y="83209"/>
                </a:lnTo>
                <a:lnTo>
                  <a:pt x="778115" y="100062"/>
                </a:lnTo>
                <a:lnTo>
                  <a:pt x="736924" y="118344"/>
                </a:lnTo>
                <a:lnTo>
                  <a:pt x="696516" y="138023"/>
                </a:lnTo>
                <a:lnTo>
                  <a:pt x="656921" y="159068"/>
                </a:lnTo>
                <a:lnTo>
                  <a:pt x="618171" y="181450"/>
                </a:lnTo>
                <a:lnTo>
                  <a:pt x="580295" y="205137"/>
                </a:lnTo>
                <a:lnTo>
                  <a:pt x="543326" y="230098"/>
                </a:lnTo>
                <a:lnTo>
                  <a:pt x="507293" y="256302"/>
                </a:lnTo>
                <a:lnTo>
                  <a:pt x="472227" y="283720"/>
                </a:lnTo>
                <a:lnTo>
                  <a:pt x="438159" y="312319"/>
                </a:lnTo>
                <a:lnTo>
                  <a:pt x="405120" y="342070"/>
                </a:lnTo>
                <a:lnTo>
                  <a:pt x="373141" y="372941"/>
                </a:lnTo>
                <a:lnTo>
                  <a:pt x="342253" y="404902"/>
                </a:lnTo>
                <a:lnTo>
                  <a:pt x="312485" y="437922"/>
                </a:lnTo>
                <a:lnTo>
                  <a:pt x="283870" y="471970"/>
                </a:lnTo>
                <a:lnTo>
                  <a:pt x="256437" y="507016"/>
                </a:lnTo>
                <a:lnTo>
                  <a:pt x="230218" y="543028"/>
                </a:lnTo>
                <a:lnTo>
                  <a:pt x="205244" y="579976"/>
                </a:lnTo>
                <a:lnTo>
                  <a:pt x="181544" y="617829"/>
                </a:lnTo>
                <a:lnTo>
                  <a:pt x="159151" y="656556"/>
                </a:lnTo>
                <a:lnTo>
                  <a:pt x="138094" y="696126"/>
                </a:lnTo>
                <a:lnTo>
                  <a:pt x="118404" y="736510"/>
                </a:lnTo>
                <a:lnTo>
                  <a:pt x="100113" y="777675"/>
                </a:lnTo>
                <a:lnTo>
                  <a:pt x="83251" y="819592"/>
                </a:lnTo>
                <a:lnTo>
                  <a:pt x="67849" y="862229"/>
                </a:lnTo>
                <a:lnTo>
                  <a:pt x="53937" y="905555"/>
                </a:lnTo>
                <a:lnTo>
                  <a:pt x="41547" y="949541"/>
                </a:lnTo>
                <a:lnTo>
                  <a:pt x="30709" y="994154"/>
                </a:lnTo>
                <a:lnTo>
                  <a:pt x="21454" y="1039365"/>
                </a:lnTo>
                <a:lnTo>
                  <a:pt x="13812" y="1085142"/>
                </a:lnTo>
                <a:lnTo>
                  <a:pt x="7815" y="1131456"/>
                </a:lnTo>
                <a:lnTo>
                  <a:pt x="3494" y="1178274"/>
                </a:lnTo>
                <a:lnTo>
                  <a:pt x="878" y="1225566"/>
                </a:lnTo>
                <a:lnTo>
                  <a:pt x="0" y="1273302"/>
                </a:lnTo>
                <a:lnTo>
                  <a:pt x="878" y="1321037"/>
                </a:lnTo>
                <a:lnTo>
                  <a:pt x="3494" y="1368329"/>
                </a:lnTo>
                <a:lnTo>
                  <a:pt x="7815" y="1415147"/>
                </a:lnTo>
                <a:lnTo>
                  <a:pt x="13812" y="1461461"/>
                </a:lnTo>
                <a:lnTo>
                  <a:pt x="21454" y="1507238"/>
                </a:lnTo>
                <a:lnTo>
                  <a:pt x="30709" y="1552449"/>
                </a:lnTo>
                <a:lnTo>
                  <a:pt x="41547" y="1597062"/>
                </a:lnTo>
                <a:lnTo>
                  <a:pt x="53937" y="1641048"/>
                </a:lnTo>
                <a:lnTo>
                  <a:pt x="60394" y="1661158"/>
                </a:lnTo>
                <a:lnTo>
                  <a:pt x="639406" y="1661158"/>
                </a:lnTo>
                <a:lnTo>
                  <a:pt x="623844" y="1635235"/>
                </a:lnTo>
                <a:lnTo>
                  <a:pt x="602614" y="1594320"/>
                </a:lnTo>
                <a:lnTo>
                  <a:pt x="583896" y="1551973"/>
                </a:lnTo>
                <a:lnTo>
                  <a:pt x="567789" y="1508291"/>
                </a:lnTo>
                <a:lnTo>
                  <a:pt x="554390" y="1463374"/>
                </a:lnTo>
                <a:lnTo>
                  <a:pt x="543798" y="1417318"/>
                </a:lnTo>
                <a:lnTo>
                  <a:pt x="536111" y="1370222"/>
                </a:lnTo>
                <a:lnTo>
                  <a:pt x="531427" y="1322184"/>
                </a:lnTo>
                <a:lnTo>
                  <a:pt x="529844" y="1273302"/>
                </a:lnTo>
                <a:lnTo>
                  <a:pt x="531427" y="1224419"/>
                </a:lnTo>
                <a:lnTo>
                  <a:pt x="536111" y="1176380"/>
                </a:lnTo>
                <a:lnTo>
                  <a:pt x="543798" y="1129284"/>
                </a:lnTo>
                <a:lnTo>
                  <a:pt x="554390" y="1083228"/>
                </a:lnTo>
                <a:lnTo>
                  <a:pt x="567789" y="1038310"/>
                </a:lnTo>
                <a:lnTo>
                  <a:pt x="583896" y="994629"/>
                </a:lnTo>
                <a:lnTo>
                  <a:pt x="602614" y="952281"/>
                </a:lnTo>
                <a:lnTo>
                  <a:pt x="623844" y="911366"/>
                </a:lnTo>
                <a:lnTo>
                  <a:pt x="647489" y="871981"/>
                </a:lnTo>
                <a:lnTo>
                  <a:pt x="673449" y="834223"/>
                </a:lnTo>
                <a:lnTo>
                  <a:pt x="701627" y="798192"/>
                </a:lnTo>
                <a:lnTo>
                  <a:pt x="731926" y="763985"/>
                </a:lnTo>
                <a:lnTo>
                  <a:pt x="764246" y="731700"/>
                </a:lnTo>
                <a:lnTo>
                  <a:pt x="798489" y="701434"/>
                </a:lnTo>
                <a:lnTo>
                  <a:pt x="834558" y="673287"/>
                </a:lnTo>
                <a:lnTo>
                  <a:pt x="872355" y="647355"/>
                </a:lnTo>
                <a:lnTo>
                  <a:pt x="911780" y="623737"/>
                </a:lnTo>
                <a:lnTo>
                  <a:pt x="952737" y="602531"/>
                </a:lnTo>
                <a:lnTo>
                  <a:pt x="995127" y="583834"/>
                </a:lnTo>
                <a:lnTo>
                  <a:pt x="1038851" y="567745"/>
                </a:lnTo>
                <a:lnTo>
                  <a:pt x="1083813" y="554362"/>
                </a:lnTo>
                <a:lnTo>
                  <a:pt x="1129913" y="543782"/>
                </a:lnTo>
                <a:lnTo>
                  <a:pt x="1177053" y="536104"/>
                </a:lnTo>
                <a:lnTo>
                  <a:pt x="1225136" y="531425"/>
                </a:lnTo>
                <a:lnTo>
                  <a:pt x="1274064" y="529844"/>
                </a:lnTo>
                <a:lnTo>
                  <a:pt x="1420368" y="529844"/>
                </a:lnTo>
                <a:lnTo>
                  <a:pt x="1420368" y="8376"/>
                </a:lnTo>
                <a:lnTo>
                  <a:pt x="1416005" y="7811"/>
                </a:lnTo>
                <a:lnTo>
                  <a:pt x="1369156" y="3492"/>
                </a:lnTo>
                <a:lnTo>
                  <a:pt x="1321832" y="878"/>
                </a:lnTo>
                <a:lnTo>
                  <a:pt x="1274064" y="0"/>
                </a:lnTo>
                <a:close/>
              </a:path>
              <a:path w="1420495" h="1661159">
                <a:moveTo>
                  <a:pt x="1420368" y="544276"/>
                </a:moveTo>
                <a:lnTo>
                  <a:pt x="639406" y="1661158"/>
                </a:lnTo>
                <a:lnTo>
                  <a:pt x="1420368" y="1661158"/>
                </a:lnTo>
                <a:lnTo>
                  <a:pt x="1420368" y="544276"/>
                </a:lnTo>
                <a:close/>
              </a:path>
              <a:path w="1420495" h="1661159">
                <a:moveTo>
                  <a:pt x="1420368" y="529844"/>
                </a:moveTo>
                <a:lnTo>
                  <a:pt x="1274064" y="529844"/>
                </a:lnTo>
                <a:lnTo>
                  <a:pt x="1322991" y="531425"/>
                </a:lnTo>
                <a:lnTo>
                  <a:pt x="1371074" y="536104"/>
                </a:lnTo>
                <a:lnTo>
                  <a:pt x="1418214" y="543782"/>
                </a:lnTo>
                <a:lnTo>
                  <a:pt x="1420368" y="544276"/>
                </a:lnTo>
                <a:lnTo>
                  <a:pt x="1420368" y="529844"/>
                </a:lnTo>
                <a:close/>
              </a:path>
            </a:pathLst>
          </a:custGeom>
          <a:solidFill>
            <a:srgbClr val="FF3300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638427" cy="1878964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0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60">
                <a:moveTo>
                  <a:pt x="0" y="1116886"/>
                </a:moveTo>
                <a:lnTo>
                  <a:pt x="0" y="1652781"/>
                </a:lnTo>
                <a:lnTo>
                  <a:pt x="4373" y="1653347"/>
                </a:lnTo>
                <a:lnTo>
                  <a:pt x="51219" y="1657667"/>
                </a:lnTo>
                <a:lnTo>
                  <a:pt x="98539" y="1660281"/>
                </a:lnTo>
                <a:lnTo>
                  <a:pt x="146304" y="1661160"/>
                </a:lnTo>
                <a:lnTo>
                  <a:pt x="194068" y="1660281"/>
                </a:lnTo>
                <a:lnTo>
                  <a:pt x="241388" y="1657667"/>
                </a:lnTo>
                <a:lnTo>
                  <a:pt x="288234" y="1653347"/>
                </a:lnTo>
                <a:lnTo>
                  <a:pt x="334575" y="1647353"/>
                </a:lnTo>
                <a:lnTo>
                  <a:pt x="380379" y="1639715"/>
                </a:lnTo>
                <a:lnTo>
                  <a:pt x="425617" y="1630464"/>
                </a:lnTo>
                <a:lnTo>
                  <a:pt x="470257" y="1619631"/>
                </a:lnTo>
                <a:lnTo>
                  <a:pt x="514269" y="1607247"/>
                </a:lnTo>
                <a:lnTo>
                  <a:pt x="557622" y="1593342"/>
                </a:lnTo>
                <a:lnTo>
                  <a:pt x="600284" y="1577947"/>
                </a:lnTo>
                <a:lnTo>
                  <a:pt x="642226" y="1561093"/>
                </a:lnTo>
                <a:lnTo>
                  <a:pt x="683416" y="1542811"/>
                </a:lnTo>
                <a:lnTo>
                  <a:pt x="723823" y="1523132"/>
                </a:lnTo>
                <a:lnTo>
                  <a:pt x="763418" y="1502086"/>
                </a:lnTo>
                <a:lnTo>
                  <a:pt x="802168" y="1479703"/>
                </a:lnTo>
                <a:lnTo>
                  <a:pt x="840044" y="1456016"/>
                </a:lnTo>
                <a:lnTo>
                  <a:pt x="877014" y="1431054"/>
                </a:lnTo>
                <a:lnTo>
                  <a:pt x="913047" y="1404849"/>
                </a:lnTo>
                <a:lnTo>
                  <a:pt x="948114" y="1377431"/>
                </a:lnTo>
                <a:lnTo>
                  <a:pt x="982182" y="1348831"/>
                </a:lnTo>
                <a:lnTo>
                  <a:pt x="1015222" y="1319080"/>
                </a:lnTo>
                <a:lnTo>
                  <a:pt x="1047202" y="1288208"/>
                </a:lnTo>
                <a:lnTo>
                  <a:pt x="1078092" y="1256247"/>
                </a:lnTo>
                <a:lnTo>
                  <a:pt x="1107860" y="1223226"/>
                </a:lnTo>
                <a:lnTo>
                  <a:pt x="1136477" y="1189178"/>
                </a:lnTo>
                <a:lnTo>
                  <a:pt x="1163911" y="1154132"/>
                </a:lnTo>
                <a:lnTo>
                  <a:pt x="1180524" y="1131315"/>
                </a:lnTo>
                <a:lnTo>
                  <a:pt x="146304" y="1131315"/>
                </a:lnTo>
                <a:lnTo>
                  <a:pt x="97371" y="1129734"/>
                </a:lnTo>
                <a:lnTo>
                  <a:pt x="49283" y="1125055"/>
                </a:lnTo>
                <a:lnTo>
                  <a:pt x="2139" y="1117377"/>
                </a:lnTo>
                <a:lnTo>
                  <a:pt x="0" y="1116886"/>
                </a:lnTo>
                <a:close/>
              </a:path>
              <a:path w="1420495" h="1661160">
                <a:moveTo>
                  <a:pt x="1359963" y="0"/>
                </a:moveTo>
                <a:lnTo>
                  <a:pt x="780969" y="0"/>
                </a:lnTo>
                <a:lnTo>
                  <a:pt x="796533" y="25927"/>
                </a:lnTo>
                <a:lnTo>
                  <a:pt x="817761" y="66843"/>
                </a:lnTo>
                <a:lnTo>
                  <a:pt x="836477" y="109190"/>
                </a:lnTo>
                <a:lnTo>
                  <a:pt x="852583" y="152871"/>
                </a:lnTo>
                <a:lnTo>
                  <a:pt x="865980" y="197788"/>
                </a:lnTo>
                <a:lnTo>
                  <a:pt x="876571" y="243843"/>
                </a:lnTo>
                <a:lnTo>
                  <a:pt x="884257" y="290939"/>
                </a:lnTo>
                <a:lnTo>
                  <a:pt x="888940" y="338976"/>
                </a:lnTo>
                <a:lnTo>
                  <a:pt x="890524" y="387858"/>
                </a:lnTo>
                <a:lnTo>
                  <a:pt x="888940" y="436739"/>
                </a:lnTo>
                <a:lnTo>
                  <a:pt x="884257" y="484776"/>
                </a:lnTo>
                <a:lnTo>
                  <a:pt x="876571" y="531872"/>
                </a:lnTo>
                <a:lnTo>
                  <a:pt x="865980" y="577927"/>
                </a:lnTo>
                <a:lnTo>
                  <a:pt x="852583" y="622844"/>
                </a:lnTo>
                <a:lnTo>
                  <a:pt x="836477" y="666525"/>
                </a:lnTo>
                <a:lnTo>
                  <a:pt x="817761" y="708872"/>
                </a:lnTo>
                <a:lnTo>
                  <a:pt x="796533" y="749788"/>
                </a:lnTo>
                <a:lnTo>
                  <a:pt x="772891" y="789173"/>
                </a:lnTo>
                <a:lnTo>
                  <a:pt x="746933" y="826930"/>
                </a:lnTo>
                <a:lnTo>
                  <a:pt x="718756" y="862961"/>
                </a:lnTo>
                <a:lnTo>
                  <a:pt x="688460" y="897169"/>
                </a:lnTo>
                <a:lnTo>
                  <a:pt x="656141" y="929455"/>
                </a:lnTo>
                <a:lnTo>
                  <a:pt x="621899" y="959720"/>
                </a:lnTo>
                <a:lnTo>
                  <a:pt x="585831" y="987868"/>
                </a:lnTo>
                <a:lnTo>
                  <a:pt x="548035" y="1013801"/>
                </a:lnTo>
                <a:lnTo>
                  <a:pt x="508609" y="1037419"/>
                </a:lnTo>
                <a:lnTo>
                  <a:pt x="467652" y="1058626"/>
                </a:lnTo>
                <a:lnTo>
                  <a:pt x="425261" y="1077323"/>
                </a:lnTo>
                <a:lnTo>
                  <a:pt x="381535" y="1093413"/>
                </a:lnTo>
                <a:lnTo>
                  <a:pt x="336571" y="1106796"/>
                </a:lnTo>
                <a:lnTo>
                  <a:pt x="290468" y="1117377"/>
                </a:lnTo>
                <a:lnTo>
                  <a:pt x="243324" y="1125055"/>
                </a:lnTo>
                <a:lnTo>
                  <a:pt x="195236" y="1129734"/>
                </a:lnTo>
                <a:lnTo>
                  <a:pt x="146304" y="1131315"/>
                </a:lnTo>
                <a:lnTo>
                  <a:pt x="1180524" y="1131315"/>
                </a:lnTo>
                <a:lnTo>
                  <a:pt x="1215107" y="1081172"/>
                </a:lnTo>
                <a:lnTo>
                  <a:pt x="1238808" y="1043319"/>
                </a:lnTo>
                <a:lnTo>
                  <a:pt x="1261203" y="1004592"/>
                </a:lnTo>
                <a:lnTo>
                  <a:pt x="1282262" y="965021"/>
                </a:lnTo>
                <a:lnTo>
                  <a:pt x="1301952" y="924638"/>
                </a:lnTo>
                <a:lnTo>
                  <a:pt x="1320245" y="883473"/>
                </a:lnTo>
                <a:lnTo>
                  <a:pt x="1337108" y="841557"/>
                </a:lnTo>
                <a:lnTo>
                  <a:pt x="1352512" y="798920"/>
                </a:lnTo>
                <a:lnTo>
                  <a:pt x="1366425" y="755594"/>
                </a:lnTo>
                <a:lnTo>
                  <a:pt x="1378816" y="711610"/>
                </a:lnTo>
                <a:lnTo>
                  <a:pt x="1389655" y="666997"/>
                </a:lnTo>
                <a:lnTo>
                  <a:pt x="1398911" y="621787"/>
                </a:lnTo>
                <a:lnTo>
                  <a:pt x="1406553" y="576011"/>
                </a:lnTo>
                <a:lnTo>
                  <a:pt x="1412551" y="529699"/>
                </a:lnTo>
                <a:lnTo>
                  <a:pt x="1416873" y="482882"/>
                </a:lnTo>
                <a:lnTo>
                  <a:pt x="1419489" y="435592"/>
                </a:lnTo>
                <a:lnTo>
                  <a:pt x="1420368" y="387858"/>
                </a:lnTo>
                <a:lnTo>
                  <a:pt x="1419489" y="340123"/>
                </a:lnTo>
                <a:lnTo>
                  <a:pt x="1416873" y="292833"/>
                </a:lnTo>
                <a:lnTo>
                  <a:pt x="1412551" y="246016"/>
                </a:lnTo>
                <a:lnTo>
                  <a:pt x="1406553" y="199704"/>
                </a:lnTo>
                <a:lnTo>
                  <a:pt x="1398911" y="153928"/>
                </a:lnTo>
                <a:lnTo>
                  <a:pt x="1389655" y="108718"/>
                </a:lnTo>
                <a:lnTo>
                  <a:pt x="1378816" y="64105"/>
                </a:lnTo>
                <a:lnTo>
                  <a:pt x="1366425" y="20121"/>
                </a:lnTo>
                <a:lnTo>
                  <a:pt x="1359963" y="0"/>
                </a:lnTo>
                <a:close/>
              </a:path>
            </a:pathLst>
          </a:custGeom>
          <a:solidFill>
            <a:srgbClr val="FF3300">
              <a:alpha val="10195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bg 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2108" y="102235"/>
            <a:ext cx="102679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8282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713357"/>
            <a:ext cx="9389745" cy="17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92D050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kooddeekklolouudd.c.coomm/" TargetMode="Externa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50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50.png"/><Relationship Id="rId9" Type="http://schemas.openxmlformats.org/officeDocument/2006/relationships/image" Target="../media/image53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50.png"/><Relationship Id="rId11" Type="http://schemas.openxmlformats.org/officeDocument/2006/relationships/image" Target="../media/image57.png"/><Relationship Id="rId12" Type="http://schemas.openxmlformats.org/officeDocument/2006/relationships/image" Target="../media/image53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6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hyperlink" Target="https://docs.ansible.com/ansible/latest/installation_guide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9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9.png"/><Relationship Id="rId9" Type="http://schemas.openxmlformats.org/officeDocument/2006/relationships/image" Target="../media/image24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hyperlink" Target="http://www.kkooddeekklolouudd.c.coomm/" TargetMode="Externa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hyperlink" Target="http://www.kodekloud.com/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74.png"/><Relationship Id="rId5" Type="http://schemas.openxmlformats.org/officeDocument/2006/relationships/image" Target="../media/image62.png"/><Relationship Id="rId6" Type="http://schemas.openxmlformats.org/officeDocument/2006/relationships/image" Target="../media/image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8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odekloud.com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hyperlink" Target="http://www.kodekloud.com/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4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odekloud.com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hyperlink" Target="http://www.kodekloud.com/" TargetMode="Externa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4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5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odekloud.com/" TargetMode="Externa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hyperlink" Target="http://www.kodekloud.com/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hyperlink" Target="http://www.kodekloud.com/" TargetMode="Externa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4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odekloud.com/" TargetMode="Externa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hyperlink" Target="http://www.kodekloud.com/" TargetMode="Externa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45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kooddeekklolouudd.c.coomm/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hyperlink" Target="http://www.kodekloud.com/" TargetMode="Externa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4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company.com" TargetMode="Externa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hyperlink" Target="http://www.kkooddeekklolouudd.c.coomm/" TargetMode="Externa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hyperlink" Target="http://www.kodekloud.com/" TargetMode="External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45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0.png"/><Relationship Id="rId10" Type="http://schemas.openxmlformats.org/officeDocument/2006/relationships/image" Target="../media/image99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100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101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jpg"/><Relationship Id="rId6" Type="http://schemas.openxmlformats.org/officeDocument/2006/relationships/image" Target="../media/image108.jpg"/><Relationship Id="rId7" Type="http://schemas.openxmlformats.org/officeDocument/2006/relationships/image" Target="../media/image109.jpg"/><Relationship Id="rId8" Type="http://schemas.openxmlformats.org/officeDocument/2006/relationships/image" Target="../media/image110.jp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16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7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image" Target="../media/image111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3" Type="http://schemas.openxmlformats.org/officeDocument/2006/relationships/image" Target="../media/image126.png"/><Relationship Id="rId4" Type="http://schemas.openxmlformats.org/officeDocument/2006/relationships/image" Target="../media/image94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518786" y="3942969"/>
            <a:ext cx="280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24732" y="423798"/>
            <a:ext cx="42202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5"/>
              <a:t>Getting</a:t>
            </a:r>
            <a:r>
              <a:rPr dirty="0" spc="-235"/>
              <a:t> </a:t>
            </a:r>
            <a:r>
              <a:rPr dirty="0" spc="-120">
                <a:solidFill>
                  <a:srgbClr val="E84B21"/>
                </a:solidFill>
              </a:rPr>
              <a:t>Started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0651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Why</a:t>
            </a:r>
            <a:r>
              <a:rPr dirty="0" sz="4400" spc="-8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Ansible?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104" y="2343911"/>
            <a:ext cx="1219200" cy="1219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1783" y="2343911"/>
            <a:ext cx="1219199" cy="1219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3735" y="2343911"/>
            <a:ext cx="1219200" cy="1219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867" y="2343911"/>
            <a:ext cx="1219199" cy="12192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88068" y="2343911"/>
            <a:ext cx="1219200" cy="1219200"/>
            <a:chOff x="9688068" y="2343911"/>
            <a:chExt cx="1219200" cy="12192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68" y="2343911"/>
              <a:ext cx="1219200" cy="1219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2868" y="2549651"/>
              <a:ext cx="609600" cy="6096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16582" y="3720845"/>
            <a:ext cx="115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Provisioning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279" y="3582416"/>
            <a:ext cx="1288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figu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1328" y="3582416"/>
            <a:ext cx="1167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Depl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yme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40645" y="3582416"/>
            <a:ext cx="11169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47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5880" y="3582416"/>
            <a:ext cx="10877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" marR="5080" indent="-17716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Cont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nu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us 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93264" y="4882896"/>
            <a:ext cx="1219200" cy="1219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806064" y="6120790"/>
            <a:ext cx="642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1458" y="5049392"/>
            <a:ext cx="153543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F3300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F3300"/>
                </a:solidFill>
                <a:latin typeface="Calibri"/>
                <a:cs typeface="Calibri"/>
              </a:rPr>
              <a:t>Coding</a:t>
            </a:r>
            <a:r>
              <a:rPr dirty="0" sz="1800" spc="-25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3300"/>
                </a:solidFill>
                <a:latin typeface="Calibri"/>
                <a:cs typeface="Calibri"/>
              </a:rPr>
              <a:t>Skills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FF3300"/>
                </a:solidFill>
                <a:latin typeface="Calibri"/>
                <a:cs typeface="Calibri"/>
              </a:rPr>
              <a:t>Ma</a:t>
            </a:r>
            <a:r>
              <a:rPr dirty="0" sz="1800" spc="-10">
                <a:solidFill>
                  <a:srgbClr val="FF3300"/>
                </a:solidFill>
                <a:latin typeface="Calibri"/>
                <a:cs typeface="Calibri"/>
              </a:rPr>
              <a:t>in</a:t>
            </a:r>
            <a:r>
              <a:rPr dirty="0" sz="1800" spc="-3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dirty="0" sz="1800" spc="5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3300"/>
                </a:solidFill>
                <a:latin typeface="Calibri"/>
                <a:cs typeface="Calibri"/>
              </a:rPr>
              <a:t>ance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57743" y="4707635"/>
            <a:ext cx="1569720" cy="15697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507093" y="5049392"/>
            <a:ext cx="120650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92D050"/>
                </a:solidFill>
                <a:latin typeface="Calibri"/>
                <a:cs typeface="Calibri"/>
              </a:rPr>
              <a:t>Simple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0">
                <a:solidFill>
                  <a:srgbClr val="92D050"/>
                </a:solidFill>
                <a:latin typeface="Calibri"/>
                <a:cs typeface="Calibri"/>
              </a:rPr>
              <a:t>Powerful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92D050"/>
                </a:solidFill>
                <a:latin typeface="Calibri"/>
                <a:cs typeface="Calibri"/>
              </a:rPr>
              <a:t>Agentless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41790" y="6451803"/>
            <a:ext cx="27482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360">
                <a:latin typeface="Calibri"/>
                <a:cs typeface="Calibri"/>
              </a:rPr>
              <a:t>https://w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dirty="0" sz="1800" spc="-360">
                <a:latin typeface="Calibri"/>
                <a:cs typeface="Calibri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ww</a:t>
            </a:r>
            <a:r>
              <a:rPr dirty="0" sz="1800" spc="-360">
                <a:latin typeface="Calibri"/>
                <a:cs typeface="Calibri"/>
                <a:hlinkClick r:id="rId13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</a:t>
            </a:r>
            <a:r>
              <a:rPr dirty="0" sz="1800" spc="-360">
                <a:latin typeface="Calibri"/>
                <a:cs typeface="Calibri"/>
                <a:hlinkClick r:id="rId13"/>
              </a:rPr>
              <a:t>.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e</a:t>
            </a:r>
            <a:r>
              <a:rPr dirty="0" sz="1800" spc="-360">
                <a:latin typeface="Calibri"/>
                <a:cs typeface="Calibri"/>
                <a:hlinkClick r:id="rId13"/>
              </a:rPr>
              <a:t>e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lo</a:t>
            </a:r>
            <a:r>
              <a:rPr dirty="0" sz="1800" spc="-360">
                <a:latin typeface="Calibri"/>
                <a:cs typeface="Calibri"/>
                <a:hlinkClick r:id="rId13"/>
              </a:rPr>
              <a:t>lo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u</a:t>
            </a:r>
            <a:r>
              <a:rPr dirty="0" sz="1800" spc="-360">
                <a:latin typeface="Calibri"/>
                <a:cs typeface="Calibri"/>
                <a:hlinkClick r:id="rId13"/>
              </a:rPr>
              <a:t>u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.c</a:t>
            </a:r>
            <a:r>
              <a:rPr dirty="0" sz="1800" spc="-360">
                <a:latin typeface="Calibri"/>
                <a:cs typeface="Calibri"/>
                <a:hlinkClick r:id="rId13"/>
              </a:rPr>
              <a:t>.c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m</a:t>
            </a:r>
            <a:r>
              <a:rPr dirty="0" sz="1800" spc="-360">
                <a:latin typeface="Calibri"/>
                <a:cs typeface="Calibri"/>
                <a:hlinkClick r:id="rId13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518786" y="3942969"/>
            <a:ext cx="2802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824732" y="423798"/>
            <a:ext cx="42202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75"/>
              <a:t>Getting</a:t>
            </a:r>
            <a:r>
              <a:rPr dirty="0" spc="-235"/>
              <a:t> </a:t>
            </a:r>
            <a:r>
              <a:rPr dirty="0" spc="-120">
                <a:solidFill>
                  <a:srgbClr val="E84B21"/>
                </a:solidFill>
              </a:rPr>
              <a:t>Started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5240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Scripts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7500" y="294894"/>
            <a:ext cx="503428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2535" algn="l"/>
              </a:tabLst>
            </a:pPr>
            <a:r>
              <a:rPr dirty="0" sz="4400" spc="-15">
                <a:solidFill>
                  <a:srgbClr val="FF6600"/>
                </a:solidFill>
                <a:latin typeface="Calibri Light"/>
                <a:cs typeface="Calibri Light"/>
              </a:rPr>
              <a:t>vs	</a:t>
            </a:r>
            <a:r>
              <a:rPr dirty="0" sz="4400" spc="-5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dirty="0" sz="4400" spc="-65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0">
                <a:solidFill>
                  <a:srgbClr val="FF6600"/>
                </a:solidFill>
                <a:latin typeface="Calibri Light"/>
                <a:cs typeface="Calibri Light"/>
              </a:rPr>
              <a:t>Playbook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2296667"/>
            <a:ext cx="5295900" cy="3400425"/>
          </a:xfrm>
          <a:prstGeom prst="rect">
            <a:avLst/>
          </a:prstGeom>
          <a:solidFill>
            <a:srgbClr val="0C0F20"/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dirty="0" sz="1400" spc="-5" b="1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400">
              <a:latin typeface="Courier New"/>
              <a:cs typeface="Courier New"/>
            </a:endParaRPr>
          </a:p>
          <a:p>
            <a:pPr marL="91440" marR="1151890">
              <a:lnSpc>
                <a:spcPct val="100000"/>
              </a:lnSpc>
            </a:pPr>
            <a:r>
              <a:rPr dirty="0" sz="1400">
                <a:solidFill>
                  <a:srgbClr val="ADADAD"/>
                </a:solidFill>
                <a:latin typeface="Courier New"/>
                <a:cs typeface="Courier New"/>
              </a:rPr>
              <a:t>#</a:t>
            </a:r>
            <a:r>
              <a:rPr dirty="0" sz="1400" spc="-15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Script</a:t>
            </a:r>
            <a:r>
              <a:rPr dirty="0" sz="1400" spc="-1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to</a:t>
            </a:r>
            <a:r>
              <a:rPr dirty="0" sz="1400" spc="-2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add</a:t>
            </a:r>
            <a:r>
              <a:rPr dirty="0" sz="1400" spc="-1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ADADAD"/>
                </a:solidFill>
                <a:latin typeface="Courier New"/>
                <a:cs typeface="Courier New"/>
              </a:rPr>
              <a:t>a</a:t>
            </a:r>
            <a:r>
              <a:rPr dirty="0" sz="1400" spc="-1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user</a:t>
            </a:r>
            <a:r>
              <a:rPr dirty="0" sz="1400" spc="-1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to</a:t>
            </a:r>
            <a:r>
              <a:rPr dirty="0" sz="1400" spc="-2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Linux</a:t>
            </a:r>
            <a:r>
              <a:rPr dirty="0" sz="1400" spc="-1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ADADAD"/>
                </a:solidFill>
                <a:latin typeface="Courier New"/>
                <a:cs typeface="Courier New"/>
              </a:rPr>
              <a:t>system </a:t>
            </a:r>
            <a:r>
              <a:rPr dirty="0" sz="1400" spc="-825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if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 $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(id</a:t>
            </a:r>
            <a:r>
              <a:rPr dirty="0" sz="1400" spc="-1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-u)</a:t>
            </a:r>
            <a:r>
              <a:rPr dirty="0" sz="1400" spc="-1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; 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</a:pP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$username=johndoe</a:t>
            </a:r>
            <a:endParaRPr sz="1400">
              <a:latin typeface="Courier New"/>
              <a:cs typeface="Courier New"/>
            </a:endParaRPr>
          </a:p>
          <a:p>
            <a:pPr marL="411480" marR="514984">
              <a:lnSpc>
                <a:spcPct val="100000"/>
              </a:lnSpc>
            </a:pP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read -s -p "Enter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password 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: "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password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 egrep "^</a:t>
            </a:r>
            <a:r>
              <a:rPr dirty="0" sz="1400" spc="-5" i="1">
                <a:solidFill>
                  <a:srgbClr val="F8F8F8"/>
                </a:solidFill>
                <a:latin typeface="Courier New"/>
                <a:cs typeface="Courier New"/>
              </a:rPr>
              <a:t>$username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" /etc/passwd </a:t>
            </a:r>
            <a:r>
              <a:rPr dirty="0" sz="1400" spc="-10" i="1">
                <a:solidFill>
                  <a:srgbClr val="F8F8F8"/>
                </a:solidFill>
                <a:latin typeface="Courier New"/>
                <a:cs typeface="Courier New"/>
              </a:rPr>
              <a:t>&gt;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/dev/null </a:t>
            </a:r>
            <a:r>
              <a:rPr dirty="0" sz="1400" spc="-83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if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dirty="0" sz="1400" spc="-2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F8F8F8"/>
                </a:solidFill>
                <a:latin typeface="Courier New"/>
                <a:cs typeface="Courier New"/>
              </a:rPr>
              <a:t>$?</a:t>
            </a:r>
            <a:r>
              <a:rPr dirty="0" sz="1400" spc="-20" i="1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dirty="0" sz="1400" spc="-15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731520">
              <a:lnSpc>
                <a:spcPct val="100000"/>
              </a:lnSpc>
            </a:pP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echo</a:t>
            </a:r>
            <a:r>
              <a:rPr dirty="0" sz="1400" spc="-4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"</a:t>
            </a:r>
            <a:r>
              <a:rPr dirty="0" sz="1400" spc="-5" i="1">
                <a:solidFill>
                  <a:srgbClr val="F8F8F8"/>
                </a:solidFill>
                <a:latin typeface="Courier New"/>
                <a:cs typeface="Courier New"/>
              </a:rPr>
              <a:t>$username</a:t>
            </a:r>
            <a:r>
              <a:rPr dirty="0" sz="1400" spc="-40" i="1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exists!"</a:t>
            </a:r>
            <a:endParaRPr sz="1400">
              <a:latin typeface="Courier New"/>
              <a:cs typeface="Courier New"/>
            </a:endParaRPr>
          </a:p>
          <a:p>
            <a:pPr marL="411480" marR="3918585" indent="3194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exit</a:t>
            </a:r>
            <a:r>
              <a:rPr dirty="0" sz="1400" spc="-11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D7F93B"/>
                </a:solidFill>
                <a:latin typeface="Courier New"/>
                <a:cs typeface="Courier New"/>
              </a:rPr>
              <a:t>1 </a:t>
            </a:r>
            <a:r>
              <a:rPr dirty="0" sz="1400" spc="-825">
                <a:solidFill>
                  <a:srgbClr val="D7F93B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else</a:t>
            </a:r>
            <a:endParaRPr sz="1400">
              <a:latin typeface="Courier New"/>
              <a:cs typeface="Courier New"/>
            </a:endParaRPr>
          </a:p>
          <a:p>
            <a:pPr marL="731520">
              <a:lnSpc>
                <a:spcPct val="100000"/>
              </a:lnSpc>
            </a:pP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useradd</a:t>
            </a:r>
            <a:r>
              <a:rPr dirty="0" sz="1400" spc="-2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-m -p </a:t>
            </a:r>
            <a:r>
              <a:rPr dirty="0" sz="1400" spc="-10" i="1">
                <a:solidFill>
                  <a:srgbClr val="F8F8F8"/>
                </a:solidFill>
                <a:latin typeface="Courier New"/>
                <a:cs typeface="Courier New"/>
              </a:rPr>
              <a:t>$password</a:t>
            </a:r>
            <a:r>
              <a:rPr dirty="0" sz="1400" spc="-5" i="1">
                <a:solidFill>
                  <a:srgbClr val="F8F8F8"/>
                </a:solidFill>
                <a:latin typeface="Courier New"/>
                <a:cs typeface="Courier New"/>
              </a:rPr>
              <a:t> $username</a:t>
            </a:r>
            <a:endParaRPr sz="1400">
              <a:latin typeface="Courier New"/>
              <a:cs typeface="Courier New"/>
            </a:endParaRPr>
          </a:p>
          <a:p>
            <a:pPr marL="91440" marR="194945" indent="640080">
              <a:lnSpc>
                <a:spcPct val="100000"/>
              </a:lnSpc>
            </a:pPr>
            <a:r>
              <a:rPr dirty="0" sz="140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dirty="0" sz="1400" spc="-2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F8F8F8"/>
                </a:solidFill>
                <a:latin typeface="Courier New"/>
                <a:cs typeface="Courier New"/>
              </a:rPr>
              <a:t>$?</a:t>
            </a:r>
            <a:r>
              <a:rPr dirty="0" sz="1400" spc="-15" i="1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dirty="0" sz="1400" spc="-2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dirty="0" sz="1400" spc="-1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&amp;&amp;</a:t>
            </a:r>
            <a:r>
              <a:rPr dirty="0" sz="1400" spc="-2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echo "User has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been</a:t>
            </a:r>
            <a:r>
              <a:rPr dirty="0" sz="1400" spc="-2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added </a:t>
            </a:r>
            <a:r>
              <a:rPr dirty="0" sz="1400" spc="-825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to system!"</a:t>
            </a:r>
            <a:r>
              <a:rPr dirty="0" sz="1400" spc="-2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||</a:t>
            </a:r>
            <a:r>
              <a:rPr dirty="0" sz="1400" spc="-15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echo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"Failed</a:t>
            </a:r>
            <a:r>
              <a:rPr dirty="0" sz="1400" spc="-2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to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8F8F8"/>
                </a:solidFill>
                <a:latin typeface="Courier New"/>
                <a:cs typeface="Courier New"/>
              </a:rPr>
              <a:t>add</a:t>
            </a:r>
            <a:r>
              <a:rPr dirty="0" sz="1400" spc="-2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dirty="0" sz="1400">
                <a:solidFill>
                  <a:srgbClr val="F8F8F8"/>
                </a:solidFill>
                <a:latin typeface="Courier New"/>
                <a:cs typeface="Courier New"/>
              </a:rPr>
              <a:t>a </a:t>
            </a:r>
            <a:r>
              <a:rPr dirty="0" sz="1400" spc="-10">
                <a:solidFill>
                  <a:srgbClr val="F8F8F8"/>
                </a:solidFill>
                <a:latin typeface="Courier New"/>
                <a:cs typeface="Courier New"/>
              </a:rPr>
              <a:t>user!"</a:t>
            </a:r>
            <a:endParaRPr sz="140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</a:pP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fi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FADE2C"/>
                </a:solidFill>
                <a:latin typeface="Courier New"/>
                <a:cs typeface="Courier New"/>
              </a:rPr>
              <a:t>fi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5960" y="2678580"/>
            <a:ext cx="112839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lo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alho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0655" y="2674008"/>
            <a:ext cx="21304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b_s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rver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4625" y="2674008"/>
            <a:ext cx="338391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w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eb_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erve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n_c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ou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2991" y="2296667"/>
            <a:ext cx="5295900" cy="3415665"/>
          </a:xfrm>
          <a:prstGeom prst="rect">
            <a:avLst/>
          </a:prstGeom>
          <a:solidFill>
            <a:srgbClr val="0C0F20"/>
          </a:solidFill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524510" marR="899160" indent="-25019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19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all_my_web_servers_in_DR </a:t>
            </a:r>
            <a:r>
              <a:rPr dirty="0" baseline="1543" sz="2700" spc="-1462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77470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endParaRPr sz="1800">
              <a:latin typeface="Consolas"/>
              <a:cs typeface="Consolas"/>
            </a:endParaRPr>
          </a:p>
          <a:p>
            <a:pPr marL="127762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johndoe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584960" y="1231391"/>
            <a:ext cx="8689975" cy="4806950"/>
            <a:chOff x="1584960" y="1231391"/>
            <a:chExt cx="8689975" cy="480695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8092" y="4818888"/>
              <a:ext cx="1219200" cy="1219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4960" y="1249679"/>
              <a:ext cx="1219200" cy="12192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8480" y="1249679"/>
              <a:ext cx="1219199" cy="12192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0" y="1249679"/>
              <a:ext cx="1219200" cy="1219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5519" y="1249679"/>
              <a:ext cx="1219200" cy="1219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6759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6759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6759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6759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15"/>
                  </a:lnTo>
                  <a:lnTo>
                    <a:pt x="44450" y="1116215"/>
                  </a:lnTo>
                  <a:lnTo>
                    <a:pt x="44450" y="1014603"/>
                  </a:lnTo>
                  <a:close/>
                </a:path>
                <a:path w="4556759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6759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6759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6759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6759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6759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6759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6759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6759" h="2857500">
                  <a:moveTo>
                    <a:pt x="44450" y="290703"/>
                  </a:moveTo>
                  <a:lnTo>
                    <a:pt x="31750" y="290703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03"/>
                  </a:lnTo>
                  <a:close/>
                </a:path>
                <a:path w="4556759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6759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6759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6759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6759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6759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6759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6759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6759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6759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6759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6759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6759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6759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6759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6759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6759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6759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6759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6759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6759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6759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6759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6759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6759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6759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6759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6759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6759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6759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6759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6759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6759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6759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6759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6759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6759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6759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6759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6759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6759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6759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6759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6759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6759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6759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6759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6759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6759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6759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6759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6759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6759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6759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6759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6759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6759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6759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6759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6759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6759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6759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6759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6759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6759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6759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6759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6759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6759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6759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6759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6759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6759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6759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6759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6759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6759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6759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6759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6759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6759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6759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6759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6759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6759" h="2857500">
                  <a:moveTo>
                    <a:pt x="4158234" y="2641219"/>
                  </a:moveTo>
                  <a:lnTo>
                    <a:pt x="4157726" y="2641219"/>
                  </a:lnTo>
                  <a:lnTo>
                    <a:pt x="4145534" y="2641219"/>
                  </a:lnTo>
                  <a:lnTo>
                    <a:pt x="4145026" y="2641219"/>
                  </a:lnTo>
                  <a:lnTo>
                    <a:pt x="4145026" y="2653919"/>
                  </a:lnTo>
                  <a:lnTo>
                    <a:pt x="4145534" y="2653919"/>
                  </a:lnTo>
                  <a:lnTo>
                    <a:pt x="4157726" y="2653919"/>
                  </a:lnTo>
                  <a:lnTo>
                    <a:pt x="4158234" y="2653919"/>
                  </a:lnTo>
                  <a:lnTo>
                    <a:pt x="4158234" y="2641219"/>
                  </a:lnTo>
                  <a:close/>
                </a:path>
                <a:path w="4556759" h="2857500">
                  <a:moveTo>
                    <a:pt x="4158234" y="2590419"/>
                  </a:moveTo>
                  <a:lnTo>
                    <a:pt x="4157726" y="2590419"/>
                  </a:lnTo>
                  <a:lnTo>
                    <a:pt x="4145534" y="2590419"/>
                  </a:lnTo>
                  <a:lnTo>
                    <a:pt x="4145026" y="2590419"/>
                  </a:lnTo>
                  <a:lnTo>
                    <a:pt x="4145026" y="2603119"/>
                  </a:lnTo>
                  <a:lnTo>
                    <a:pt x="4145534" y="2603119"/>
                  </a:lnTo>
                  <a:lnTo>
                    <a:pt x="4157726" y="2603119"/>
                  </a:lnTo>
                  <a:lnTo>
                    <a:pt x="4158234" y="2603119"/>
                  </a:lnTo>
                  <a:lnTo>
                    <a:pt x="4158234" y="2590419"/>
                  </a:lnTo>
                  <a:close/>
                </a:path>
                <a:path w="4556759" h="2857500">
                  <a:moveTo>
                    <a:pt x="4158234" y="2450719"/>
                  </a:moveTo>
                  <a:lnTo>
                    <a:pt x="4157726" y="2450719"/>
                  </a:lnTo>
                  <a:lnTo>
                    <a:pt x="4145534" y="2450719"/>
                  </a:lnTo>
                  <a:lnTo>
                    <a:pt x="4145026" y="2450719"/>
                  </a:lnTo>
                  <a:lnTo>
                    <a:pt x="4145026" y="2552319"/>
                  </a:lnTo>
                  <a:lnTo>
                    <a:pt x="4145534" y="2552319"/>
                  </a:lnTo>
                  <a:lnTo>
                    <a:pt x="4157726" y="2552319"/>
                  </a:lnTo>
                  <a:lnTo>
                    <a:pt x="4158234" y="2552319"/>
                  </a:lnTo>
                  <a:lnTo>
                    <a:pt x="4158234" y="2450719"/>
                  </a:lnTo>
                  <a:close/>
                </a:path>
                <a:path w="4556759" h="2857500">
                  <a:moveTo>
                    <a:pt x="4158234" y="2399919"/>
                  </a:moveTo>
                  <a:lnTo>
                    <a:pt x="4157726" y="2399919"/>
                  </a:lnTo>
                  <a:lnTo>
                    <a:pt x="4145534" y="2399919"/>
                  </a:lnTo>
                  <a:lnTo>
                    <a:pt x="4145026" y="2399919"/>
                  </a:lnTo>
                  <a:lnTo>
                    <a:pt x="4145026" y="2412619"/>
                  </a:lnTo>
                  <a:lnTo>
                    <a:pt x="4145534" y="2412619"/>
                  </a:lnTo>
                  <a:lnTo>
                    <a:pt x="4157726" y="2412619"/>
                  </a:lnTo>
                  <a:lnTo>
                    <a:pt x="4158234" y="2412619"/>
                  </a:lnTo>
                  <a:lnTo>
                    <a:pt x="4158234" y="2399919"/>
                  </a:lnTo>
                  <a:close/>
                </a:path>
                <a:path w="4556759" h="2857500">
                  <a:moveTo>
                    <a:pt x="4158234" y="2349119"/>
                  </a:moveTo>
                  <a:lnTo>
                    <a:pt x="4157726" y="2349119"/>
                  </a:lnTo>
                  <a:lnTo>
                    <a:pt x="4145534" y="2349119"/>
                  </a:lnTo>
                  <a:lnTo>
                    <a:pt x="4145026" y="2349119"/>
                  </a:lnTo>
                  <a:lnTo>
                    <a:pt x="4145026" y="2361819"/>
                  </a:lnTo>
                  <a:lnTo>
                    <a:pt x="4145534" y="2361819"/>
                  </a:lnTo>
                  <a:lnTo>
                    <a:pt x="4157726" y="2361819"/>
                  </a:lnTo>
                  <a:lnTo>
                    <a:pt x="4158234" y="2361819"/>
                  </a:lnTo>
                  <a:lnTo>
                    <a:pt x="4158234" y="2349119"/>
                  </a:lnTo>
                  <a:close/>
                </a:path>
                <a:path w="4556759" h="2857500">
                  <a:moveTo>
                    <a:pt x="4158234" y="2209419"/>
                  </a:moveTo>
                  <a:lnTo>
                    <a:pt x="4157726" y="2209419"/>
                  </a:lnTo>
                  <a:lnTo>
                    <a:pt x="4145534" y="2209419"/>
                  </a:lnTo>
                  <a:lnTo>
                    <a:pt x="4145026" y="2209419"/>
                  </a:lnTo>
                  <a:lnTo>
                    <a:pt x="4145026" y="2311019"/>
                  </a:lnTo>
                  <a:lnTo>
                    <a:pt x="4145534" y="2311019"/>
                  </a:lnTo>
                  <a:lnTo>
                    <a:pt x="4157726" y="2311019"/>
                  </a:lnTo>
                  <a:lnTo>
                    <a:pt x="4158234" y="2311019"/>
                  </a:lnTo>
                  <a:lnTo>
                    <a:pt x="4158234" y="2209419"/>
                  </a:lnTo>
                  <a:close/>
                </a:path>
                <a:path w="4556759" h="2857500">
                  <a:moveTo>
                    <a:pt x="4158234" y="2158619"/>
                  </a:moveTo>
                  <a:lnTo>
                    <a:pt x="4157726" y="2158619"/>
                  </a:lnTo>
                  <a:lnTo>
                    <a:pt x="4145534" y="2158619"/>
                  </a:lnTo>
                  <a:lnTo>
                    <a:pt x="4145026" y="2158619"/>
                  </a:lnTo>
                  <a:lnTo>
                    <a:pt x="4145026" y="2171319"/>
                  </a:lnTo>
                  <a:lnTo>
                    <a:pt x="4145534" y="2171319"/>
                  </a:lnTo>
                  <a:lnTo>
                    <a:pt x="4157726" y="2171319"/>
                  </a:lnTo>
                  <a:lnTo>
                    <a:pt x="4158234" y="2171319"/>
                  </a:lnTo>
                  <a:lnTo>
                    <a:pt x="4158234" y="2158619"/>
                  </a:lnTo>
                  <a:close/>
                </a:path>
                <a:path w="4556759" h="2857500">
                  <a:moveTo>
                    <a:pt x="4158234" y="2107819"/>
                  </a:moveTo>
                  <a:lnTo>
                    <a:pt x="4157726" y="2107819"/>
                  </a:lnTo>
                  <a:lnTo>
                    <a:pt x="4145534" y="2107819"/>
                  </a:lnTo>
                  <a:lnTo>
                    <a:pt x="4145026" y="2107819"/>
                  </a:lnTo>
                  <a:lnTo>
                    <a:pt x="4145026" y="2120519"/>
                  </a:lnTo>
                  <a:lnTo>
                    <a:pt x="4145534" y="2120519"/>
                  </a:lnTo>
                  <a:lnTo>
                    <a:pt x="4157726" y="2120519"/>
                  </a:lnTo>
                  <a:lnTo>
                    <a:pt x="4158234" y="2120519"/>
                  </a:lnTo>
                  <a:lnTo>
                    <a:pt x="4158234" y="2107819"/>
                  </a:lnTo>
                  <a:close/>
                </a:path>
                <a:path w="4556759" h="2857500">
                  <a:moveTo>
                    <a:pt x="4158234" y="1968119"/>
                  </a:moveTo>
                  <a:lnTo>
                    <a:pt x="4157726" y="1968119"/>
                  </a:lnTo>
                  <a:lnTo>
                    <a:pt x="4145534" y="1968119"/>
                  </a:lnTo>
                  <a:lnTo>
                    <a:pt x="4145026" y="1968119"/>
                  </a:lnTo>
                  <a:lnTo>
                    <a:pt x="4145026" y="2069719"/>
                  </a:lnTo>
                  <a:lnTo>
                    <a:pt x="4145534" y="2069719"/>
                  </a:lnTo>
                  <a:lnTo>
                    <a:pt x="4157726" y="2069719"/>
                  </a:lnTo>
                  <a:lnTo>
                    <a:pt x="4158234" y="2069719"/>
                  </a:lnTo>
                  <a:lnTo>
                    <a:pt x="4158234" y="1968119"/>
                  </a:lnTo>
                  <a:close/>
                </a:path>
                <a:path w="4556759" h="2857500">
                  <a:moveTo>
                    <a:pt x="4158234" y="1917319"/>
                  </a:moveTo>
                  <a:lnTo>
                    <a:pt x="4157726" y="1917319"/>
                  </a:lnTo>
                  <a:lnTo>
                    <a:pt x="4145534" y="1917319"/>
                  </a:lnTo>
                  <a:lnTo>
                    <a:pt x="4145026" y="1917319"/>
                  </a:lnTo>
                  <a:lnTo>
                    <a:pt x="4145026" y="1930019"/>
                  </a:lnTo>
                  <a:lnTo>
                    <a:pt x="4145534" y="1930019"/>
                  </a:lnTo>
                  <a:lnTo>
                    <a:pt x="4157726" y="1930019"/>
                  </a:lnTo>
                  <a:lnTo>
                    <a:pt x="4158234" y="1930019"/>
                  </a:lnTo>
                  <a:lnTo>
                    <a:pt x="4158234" y="1917319"/>
                  </a:lnTo>
                  <a:close/>
                </a:path>
                <a:path w="4556759" h="2857500">
                  <a:moveTo>
                    <a:pt x="4158234" y="1866519"/>
                  </a:moveTo>
                  <a:lnTo>
                    <a:pt x="4157726" y="1866519"/>
                  </a:lnTo>
                  <a:lnTo>
                    <a:pt x="4145534" y="1866519"/>
                  </a:lnTo>
                  <a:lnTo>
                    <a:pt x="4145026" y="1866519"/>
                  </a:lnTo>
                  <a:lnTo>
                    <a:pt x="4145026" y="1879219"/>
                  </a:lnTo>
                  <a:lnTo>
                    <a:pt x="4145534" y="1879219"/>
                  </a:lnTo>
                  <a:lnTo>
                    <a:pt x="4157726" y="1879219"/>
                  </a:lnTo>
                  <a:lnTo>
                    <a:pt x="4158234" y="1879219"/>
                  </a:lnTo>
                  <a:lnTo>
                    <a:pt x="4158234" y="1866519"/>
                  </a:lnTo>
                  <a:close/>
                </a:path>
                <a:path w="4556759" h="2857500">
                  <a:moveTo>
                    <a:pt x="4158234" y="1726819"/>
                  </a:moveTo>
                  <a:lnTo>
                    <a:pt x="4157726" y="1726819"/>
                  </a:lnTo>
                  <a:lnTo>
                    <a:pt x="4145534" y="1726819"/>
                  </a:lnTo>
                  <a:lnTo>
                    <a:pt x="4145026" y="1726819"/>
                  </a:lnTo>
                  <a:lnTo>
                    <a:pt x="4145026" y="1828419"/>
                  </a:lnTo>
                  <a:lnTo>
                    <a:pt x="4145534" y="1828419"/>
                  </a:lnTo>
                  <a:lnTo>
                    <a:pt x="4157726" y="1828419"/>
                  </a:lnTo>
                  <a:lnTo>
                    <a:pt x="4158234" y="1828419"/>
                  </a:lnTo>
                  <a:lnTo>
                    <a:pt x="4158234" y="1726819"/>
                  </a:lnTo>
                  <a:close/>
                </a:path>
                <a:path w="4556759" h="2857500">
                  <a:moveTo>
                    <a:pt x="4158234" y="1676019"/>
                  </a:moveTo>
                  <a:lnTo>
                    <a:pt x="4157726" y="1676019"/>
                  </a:lnTo>
                  <a:lnTo>
                    <a:pt x="4145534" y="1676019"/>
                  </a:lnTo>
                  <a:lnTo>
                    <a:pt x="4145026" y="1676019"/>
                  </a:lnTo>
                  <a:lnTo>
                    <a:pt x="4145026" y="1688719"/>
                  </a:lnTo>
                  <a:lnTo>
                    <a:pt x="4145534" y="1688719"/>
                  </a:lnTo>
                  <a:lnTo>
                    <a:pt x="4157726" y="1688719"/>
                  </a:lnTo>
                  <a:lnTo>
                    <a:pt x="4158234" y="1688719"/>
                  </a:lnTo>
                  <a:lnTo>
                    <a:pt x="4158234" y="1676019"/>
                  </a:lnTo>
                  <a:close/>
                </a:path>
                <a:path w="4556759" h="2857500">
                  <a:moveTo>
                    <a:pt x="4158234" y="1625219"/>
                  </a:moveTo>
                  <a:lnTo>
                    <a:pt x="4157726" y="1625219"/>
                  </a:lnTo>
                  <a:lnTo>
                    <a:pt x="4145534" y="1625219"/>
                  </a:lnTo>
                  <a:lnTo>
                    <a:pt x="4145026" y="1625219"/>
                  </a:lnTo>
                  <a:lnTo>
                    <a:pt x="4145026" y="1637919"/>
                  </a:lnTo>
                  <a:lnTo>
                    <a:pt x="4145534" y="1637919"/>
                  </a:lnTo>
                  <a:lnTo>
                    <a:pt x="4157726" y="1637919"/>
                  </a:lnTo>
                  <a:lnTo>
                    <a:pt x="4158234" y="1637919"/>
                  </a:lnTo>
                  <a:lnTo>
                    <a:pt x="4158234" y="1625219"/>
                  </a:lnTo>
                  <a:close/>
                </a:path>
                <a:path w="4556759" h="2857500">
                  <a:moveTo>
                    <a:pt x="4158234" y="1485519"/>
                  </a:moveTo>
                  <a:lnTo>
                    <a:pt x="4157726" y="1485519"/>
                  </a:lnTo>
                  <a:lnTo>
                    <a:pt x="4145534" y="1485519"/>
                  </a:lnTo>
                  <a:lnTo>
                    <a:pt x="4145026" y="1485519"/>
                  </a:lnTo>
                  <a:lnTo>
                    <a:pt x="4145026" y="1587119"/>
                  </a:lnTo>
                  <a:lnTo>
                    <a:pt x="4145534" y="1587119"/>
                  </a:lnTo>
                  <a:lnTo>
                    <a:pt x="4157726" y="1587119"/>
                  </a:lnTo>
                  <a:lnTo>
                    <a:pt x="4158234" y="1587119"/>
                  </a:lnTo>
                  <a:lnTo>
                    <a:pt x="4158234" y="1485519"/>
                  </a:lnTo>
                  <a:close/>
                </a:path>
                <a:path w="4556759" h="2857500">
                  <a:moveTo>
                    <a:pt x="4158234" y="1434719"/>
                  </a:moveTo>
                  <a:lnTo>
                    <a:pt x="4157726" y="1434719"/>
                  </a:lnTo>
                  <a:lnTo>
                    <a:pt x="4145534" y="1434719"/>
                  </a:lnTo>
                  <a:lnTo>
                    <a:pt x="4145026" y="1434719"/>
                  </a:lnTo>
                  <a:lnTo>
                    <a:pt x="4145026" y="1447419"/>
                  </a:lnTo>
                  <a:lnTo>
                    <a:pt x="4145534" y="1447419"/>
                  </a:lnTo>
                  <a:lnTo>
                    <a:pt x="4157726" y="1447419"/>
                  </a:lnTo>
                  <a:lnTo>
                    <a:pt x="4158234" y="1447419"/>
                  </a:lnTo>
                  <a:lnTo>
                    <a:pt x="4158234" y="1434719"/>
                  </a:lnTo>
                  <a:close/>
                </a:path>
                <a:path w="4556759" h="2857500">
                  <a:moveTo>
                    <a:pt x="4189984" y="2780919"/>
                  </a:moveTo>
                  <a:lnTo>
                    <a:pt x="4189476" y="2780919"/>
                  </a:lnTo>
                  <a:lnTo>
                    <a:pt x="4158234" y="2780919"/>
                  </a:lnTo>
                  <a:lnTo>
                    <a:pt x="4158234" y="2692019"/>
                  </a:lnTo>
                  <a:lnTo>
                    <a:pt x="4157726" y="2692019"/>
                  </a:lnTo>
                  <a:lnTo>
                    <a:pt x="4145534" y="2692019"/>
                  </a:lnTo>
                  <a:lnTo>
                    <a:pt x="4145026" y="2692019"/>
                  </a:lnTo>
                  <a:lnTo>
                    <a:pt x="4145026" y="2780919"/>
                  </a:lnTo>
                  <a:lnTo>
                    <a:pt x="4113784" y="2780919"/>
                  </a:lnTo>
                  <a:lnTo>
                    <a:pt x="4113276" y="2780919"/>
                  </a:lnTo>
                  <a:lnTo>
                    <a:pt x="4151376" y="2857119"/>
                  </a:lnTo>
                  <a:lnTo>
                    <a:pt x="4151630" y="2856611"/>
                  </a:lnTo>
                  <a:lnTo>
                    <a:pt x="4151884" y="2857119"/>
                  </a:lnTo>
                  <a:lnTo>
                    <a:pt x="4183634" y="2793619"/>
                  </a:lnTo>
                  <a:lnTo>
                    <a:pt x="4189984" y="2780919"/>
                  </a:lnTo>
                  <a:close/>
                </a:path>
                <a:path w="4556759" h="2857500">
                  <a:moveTo>
                    <a:pt x="4196080" y="1422146"/>
                  </a:moveTo>
                  <a:lnTo>
                    <a:pt x="4183380" y="1422146"/>
                  </a:lnTo>
                  <a:lnTo>
                    <a:pt x="4183380" y="1434846"/>
                  </a:lnTo>
                  <a:lnTo>
                    <a:pt x="4196080" y="1434846"/>
                  </a:lnTo>
                  <a:lnTo>
                    <a:pt x="4196080" y="1422146"/>
                  </a:lnTo>
                  <a:close/>
                </a:path>
                <a:path w="4556759" h="2857500">
                  <a:moveTo>
                    <a:pt x="4335780" y="1422146"/>
                  </a:moveTo>
                  <a:lnTo>
                    <a:pt x="4234180" y="1422146"/>
                  </a:lnTo>
                  <a:lnTo>
                    <a:pt x="4234180" y="1434846"/>
                  </a:lnTo>
                  <a:lnTo>
                    <a:pt x="4335780" y="1434846"/>
                  </a:lnTo>
                  <a:lnTo>
                    <a:pt x="4335780" y="1422146"/>
                  </a:lnTo>
                  <a:close/>
                </a:path>
                <a:path w="4556759" h="2857500">
                  <a:moveTo>
                    <a:pt x="4386580" y="1422146"/>
                  </a:moveTo>
                  <a:lnTo>
                    <a:pt x="4373880" y="1422146"/>
                  </a:lnTo>
                  <a:lnTo>
                    <a:pt x="4373880" y="1434846"/>
                  </a:lnTo>
                  <a:lnTo>
                    <a:pt x="4386580" y="1434846"/>
                  </a:lnTo>
                  <a:lnTo>
                    <a:pt x="4386580" y="1422146"/>
                  </a:lnTo>
                  <a:close/>
                </a:path>
                <a:path w="4556759" h="2857500">
                  <a:moveTo>
                    <a:pt x="4437380" y="1422146"/>
                  </a:moveTo>
                  <a:lnTo>
                    <a:pt x="4424680" y="1422146"/>
                  </a:lnTo>
                  <a:lnTo>
                    <a:pt x="4424680" y="1434846"/>
                  </a:lnTo>
                  <a:lnTo>
                    <a:pt x="4437380" y="1434846"/>
                  </a:lnTo>
                  <a:lnTo>
                    <a:pt x="4437380" y="1422146"/>
                  </a:lnTo>
                  <a:close/>
                </a:path>
                <a:path w="4556759" h="2857500">
                  <a:moveTo>
                    <a:pt x="4524502" y="1369695"/>
                  </a:moveTo>
                  <a:lnTo>
                    <a:pt x="4511802" y="1369695"/>
                  </a:lnTo>
                  <a:lnTo>
                    <a:pt x="4511802" y="1422146"/>
                  </a:lnTo>
                  <a:lnTo>
                    <a:pt x="4475480" y="1422146"/>
                  </a:lnTo>
                  <a:lnTo>
                    <a:pt x="4475480" y="1434846"/>
                  </a:lnTo>
                  <a:lnTo>
                    <a:pt x="4524502" y="1434846"/>
                  </a:lnTo>
                  <a:lnTo>
                    <a:pt x="4524502" y="1428496"/>
                  </a:lnTo>
                  <a:lnTo>
                    <a:pt x="4524502" y="1422146"/>
                  </a:lnTo>
                  <a:lnTo>
                    <a:pt x="4524502" y="1369695"/>
                  </a:lnTo>
                  <a:close/>
                </a:path>
                <a:path w="4556759" h="2857500">
                  <a:moveTo>
                    <a:pt x="4524502" y="1318895"/>
                  </a:moveTo>
                  <a:lnTo>
                    <a:pt x="4511802" y="1318895"/>
                  </a:lnTo>
                  <a:lnTo>
                    <a:pt x="4511802" y="1331595"/>
                  </a:lnTo>
                  <a:lnTo>
                    <a:pt x="4524502" y="1331595"/>
                  </a:lnTo>
                  <a:lnTo>
                    <a:pt x="4524502" y="1318895"/>
                  </a:lnTo>
                  <a:close/>
                </a:path>
                <a:path w="4556759" h="2857500">
                  <a:moveTo>
                    <a:pt x="4524502" y="1268095"/>
                  </a:moveTo>
                  <a:lnTo>
                    <a:pt x="4511802" y="1268095"/>
                  </a:lnTo>
                  <a:lnTo>
                    <a:pt x="4511802" y="1280795"/>
                  </a:lnTo>
                  <a:lnTo>
                    <a:pt x="4524502" y="1280795"/>
                  </a:lnTo>
                  <a:lnTo>
                    <a:pt x="4524502" y="1268095"/>
                  </a:lnTo>
                  <a:close/>
                </a:path>
                <a:path w="4556759" h="2857500">
                  <a:moveTo>
                    <a:pt x="4524502" y="1128395"/>
                  </a:moveTo>
                  <a:lnTo>
                    <a:pt x="4511802" y="1128395"/>
                  </a:lnTo>
                  <a:lnTo>
                    <a:pt x="4511802" y="1229995"/>
                  </a:lnTo>
                  <a:lnTo>
                    <a:pt x="4524502" y="1229995"/>
                  </a:lnTo>
                  <a:lnTo>
                    <a:pt x="4524502" y="1128395"/>
                  </a:lnTo>
                  <a:close/>
                </a:path>
                <a:path w="4556759" h="2857500">
                  <a:moveTo>
                    <a:pt x="4524502" y="1077595"/>
                  </a:moveTo>
                  <a:lnTo>
                    <a:pt x="4511802" y="1077595"/>
                  </a:lnTo>
                  <a:lnTo>
                    <a:pt x="4511802" y="1090295"/>
                  </a:lnTo>
                  <a:lnTo>
                    <a:pt x="4524502" y="1090295"/>
                  </a:lnTo>
                  <a:lnTo>
                    <a:pt x="4524502" y="1077595"/>
                  </a:lnTo>
                  <a:close/>
                </a:path>
                <a:path w="4556759" h="2857500">
                  <a:moveTo>
                    <a:pt x="4524502" y="1026795"/>
                  </a:moveTo>
                  <a:lnTo>
                    <a:pt x="4511802" y="1026795"/>
                  </a:lnTo>
                  <a:lnTo>
                    <a:pt x="4511802" y="1039495"/>
                  </a:lnTo>
                  <a:lnTo>
                    <a:pt x="4524502" y="1039495"/>
                  </a:lnTo>
                  <a:lnTo>
                    <a:pt x="4524502" y="1026795"/>
                  </a:lnTo>
                  <a:close/>
                </a:path>
                <a:path w="4556759" h="2857500">
                  <a:moveTo>
                    <a:pt x="4524502" y="887095"/>
                  </a:moveTo>
                  <a:lnTo>
                    <a:pt x="4511802" y="887095"/>
                  </a:lnTo>
                  <a:lnTo>
                    <a:pt x="4511802" y="988695"/>
                  </a:lnTo>
                  <a:lnTo>
                    <a:pt x="4524502" y="988695"/>
                  </a:lnTo>
                  <a:lnTo>
                    <a:pt x="4524502" y="887095"/>
                  </a:lnTo>
                  <a:close/>
                </a:path>
                <a:path w="4556759" h="2857500">
                  <a:moveTo>
                    <a:pt x="4524502" y="836295"/>
                  </a:moveTo>
                  <a:lnTo>
                    <a:pt x="4511802" y="836295"/>
                  </a:lnTo>
                  <a:lnTo>
                    <a:pt x="4511802" y="848995"/>
                  </a:lnTo>
                  <a:lnTo>
                    <a:pt x="4524502" y="848995"/>
                  </a:lnTo>
                  <a:lnTo>
                    <a:pt x="4524502" y="836295"/>
                  </a:lnTo>
                  <a:close/>
                </a:path>
                <a:path w="4556759" h="2857500">
                  <a:moveTo>
                    <a:pt x="4524502" y="785495"/>
                  </a:moveTo>
                  <a:lnTo>
                    <a:pt x="4511802" y="785495"/>
                  </a:lnTo>
                  <a:lnTo>
                    <a:pt x="4511802" y="798195"/>
                  </a:lnTo>
                  <a:lnTo>
                    <a:pt x="4524502" y="798195"/>
                  </a:lnTo>
                  <a:lnTo>
                    <a:pt x="4524502" y="785495"/>
                  </a:lnTo>
                  <a:close/>
                </a:path>
                <a:path w="4556759" h="2857500">
                  <a:moveTo>
                    <a:pt x="4524502" y="645795"/>
                  </a:moveTo>
                  <a:lnTo>
                    <a:pt x="4511802" y="645795"/>
                  </a:lnTo>
                  <a:lnTo>
                    <a:pt x="4511802" y="747395"/>
                  </a:lnTo>
                  <a:lnTo>
                    <a:pt x="4524502" y="747395"/>
                  </a:lnTo>
                  <a:lnTo>
                    <a:pt x="4524502" y="645795"/>
                  </a:lnTo>
                  <a:close/>
                </a:path>
                <a:path w="4556759" h="2857500">
                  <a:moveTo>
                    <a:pt x="4524502" y="594995"/>
                  </a:moveTo>
                  <a:lnTo>
                    <a:pt x="4511802" y="594995"/>
                  </a:lnTo>
                  <a:lnTo>
                    <a:pt x="4511802" y="607695"/>
                  </a:lnTo>
                  <a:lnTo>
                    <a:pt x="4524502" y="607695"/>
                  </a:lnTo>
                  <a:lnTo>
                    <a:pt x="4524502" y="594995"/>
                  </a:lnTo>
                  <a:close/>
                </a:path>
                <a:path w="4556759" h="2857500">
                  <a:moveTo>
                    <a:pt x="4524502" y="544195"/>
                  </a:moveTo>
                  <a:lnTo>
                    <a:pt x="4511802" y="544195"/>
                  </a:lnTo>
                  <a:lnTo>
                    <a:pt x="4511802" y="556895"/>
                  </a:lnTo>
                  <a:lnTo>
                    <a:pt x="4524502" y="556895"/>
                  </a:lnTo>
                  <a:lnTo>
                    <a:pt x="4524502" y="544195"/>
                  </a:lnTo>
                  <a:close/>
                </a:path>
                <a:path w="4556759" h="2857500">
                  <a:moveTo>
                    <a:pt x="4524502" y="404495"/>
                  </a:moveTo>
                  <a:lnTo>
                    <a:pt x="4511802" y="404495"/>
                  </a:lnTo>
                  <a:lnTo>
                    <a:pt x="4511802" y="506095"/>
                  </a:lnTo>
                  <a:lnTo>
                    <a:pt x="4524502" y="506095"/>
                  </a:lnTo>
                  <a:lnTo>
                    <a:pt x="4524502" y="404495"/>
                  </a:lnTo>
                  <a:close/>
                </a:path>
                <a:path w="4556759" h="2857500">
                  <a:moveTo>
                    <a:pt x="4524502" y="353695"/>
                  </a:moveTo>
                  <a:lnTo>
                    <a:pt x="4511802" y="353695"/>
                  </a:lnTo>
                  <a:lnTo>
                    <a:pt x="4511802" y="366395"/>
                  </a:lnTo>
                  <a:lnTo>
                    <a:pt x="4524502" y="366395"/>
                  </a:lnTo>
                  <a:lnTo>
                    <a:pt x="4524502" y="353695"/>
                  </a:lnTo>
                  <a:close/>
                </a:path>
                <a:path w="4556759" h="2857500">
                  <a:moveTo>
                    <a:pt x="4524502" y="302895"/>
                  </a:moveTo>
                  <a:lnTo>
                    <a:pt x="4511802" y="302895"/>
                  </a:lnTo>
                  <a:lnTo>
                    <a:pt x="4511802" y="315595"/>
                  </a:lnTo>
                  <a:lnTo>
                    <a:pt x="4524502" y="315595"/>
                  </a:lnTo>
                  <a:lnTo>
                    <a:pt x="4524502" y="302895"/>
                  </a:lnTo>
                  <a:close/>
                </a:path>
                <a:path w="4556759" h="2857500">
                  <a:moveTo>
                    <a:pt x="4524502" y="163195"/>
                  </a:moveTo>
                  <a:lnTo>
                    <a:pt x="4511802" y="163195"/>
                  </a:lnTo>
                  <a:lnTo>
                    <a:pt x="4511802" y="264795"/>
                  </a:lnTo>
                  <a:lnTo>
                    <a:pt x="4524502" y="264795"/>
                  </a:lnTo>
                  <a:lnTo>
                    <a:pt x="4524502" y="163195"/>
                  </a:lnTo>
                  <a:close/>
                </a:path>
                <a:path w="4556759" h="2857500">
                  <a:moveTo>
                    <a:pt x="4524502" y="112395"/>
                  </a:moveTo>
                  <a:lnTo>
                    <a:pt x="4511802" y="112395"/>
                  </a:lnTo>
                  <a:lnTo>
                    <a:pt x="4511802" y="125095"/>
                  </a:lnTo>
                  <a:lnTo>
                    <a:pt x="4524502" y="125095"/>
                  </a:lnTo>
                  <a:lnTo>
                    <a:pt x="4524502" y="112395"/>
                  </a:lnTo>
                  <a:close/>
                </a:path>
                <a:path w="4556759" h="2857500">
                  <a:moveTo>
                    <a:pt x="4556252" y="76200"/>
                  </a:moveTo>
                  <a:lnTo>
                    <a:pt x="4555287" y="74295"/>
                  </a:lnTo>
                  <a:lnTo>
                    <a:pt x="4549902" y="63500"/>
                  </a:lnTo>
                  <a:lnTo>
                    <a:pt x="4518152" y="0"/>
                  </a:lnTo>
                  <a:lnTo>
                    <a:pt x="4480039" y="76200"/>
                  </a:lnTo>
                  <a:lnTo>
                    <a:pt x="4556252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9039" y="1249679"/>
              <a:ext cx="1219200" cy="1219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193675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193675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193675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193675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193675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193675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193675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560" y="1249679"/>
              <a:ext cx="1219200" cy="12192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343027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343027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343027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343027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343027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343027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343027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78480" y="1245107"/>
              <a:ext cx="1219199" cy="12298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5519" y="1231391"/>
              <a:ext cx="1219200" cy="12298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960" y="1239011"/>
              <a:ext cx="1219200" cy="12298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5048" y="1239011"/>
              <a:ext cx="1219200" cy="12298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5992" y="1237487"/>
              <a:ext cx="1219200" cy="12313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5607" y="1231391"/>
              <a:ext cx="1219200" cy="1229868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59385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dirty="0" sz="4400" spc="-6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Simple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63074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dirty="0" sz="4400" spc="-6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complex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77824" y="1094232"/>
            <a:ext cx="7187565" cy="4919980"/>
            <a:chOff x="877824" y="1094232"/>
            <a:chExt cx="7187565" cy="49199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824" y="2735580"/>
              <a:ext cx="1219200" cy="1219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400" y="3243072"/>
              <a:ext cx="403860" cy="4038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3220" y="1094232"/>
              <a:ext cx="1219200" cy="1219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97024" y="1665732"/>
              <a:ext cx="4615815" cy="1717039"/>
            </a:xfrm>
            <a:custGeom>
              <a:avLst/>
              <a:gdLst/>
              <a:ahLst/>
              <a:cxnLst/>
              <a:rect l="l" t="t" r="r" b="b"/>
              <a:pathLst>
                <a:path w="4615815" h="1717039">
                  <a:moveTo>
                    <a:pt x="76200" y="1640458"/>
                  </a:moveTo>
                  <a:lnTo>
                    <a:pt x="0" y="1678558"/>
                  </a:lnTo>
                  <a:lnTo>
                    <a:pt x="76200" y="1716658"/>
                  </a:lnTo>
                  <a:lnTo>
                    <a:pt x="76200" y="1684908"/>
                  </a:lnTo>
                  <a:lnTo>
                    <a:pt x="63500" y="1684908"/>
                  </a:lnTo>
                  <a:lnTo>
                    <a:pt x="63500" y="1672208"/>
                  </a:lnTo>
                  <a:lnTo>
                    <a:pt x="76200" y="1672208"/>
                  </a:lnTo>
                  <a:lnTo>
                    <a:pt x="76200" y="1640458"/>
                  </a:lnTo>
                  <a:close/>
                </a:path>
                <a:path w="4615815" h="1717039">
                  <a:moveTo>
                    <a:pt x="76200" y="1672208"/>
                  </a:moveTo>
                  <a:lnTo>
                    <a:pt x="63500" y="1672208"/>
                  </a:lnTo>
                  <a:lnTo>
                    <a:pt x="63500" y="1684908"/>
                  </a:lnTo>
                  <a:lnTo>
                    <a:pt x="76200" y="1684908"/>
                  </a:lnTo>
                  <a:lnTo>
                    <a:pt x="76200" y="1672208"/>
                  </a:lnTo>
                  <a:close/>
                </a:path>
                <a:path w="4615815" h="1717039">
                  <a:moveTo>
                    <a:pt x="165100" y="1672208"/>
                  </a:moveTo>
                  <a:lnTo>
                    <a:pt x="76200" y="1672208"/>
                  </a:lnTo>
                  <a:lnTo>
                    <a:pt x="76200" y="1684908"/>
                  </a:lnTo>
                  <a:lnTo>
                    <a:pt x="165100" y="1684908"/>
                  </a:lnTo>
                  <a:lnTo>
                    <a:pt x="165100" y="1672208"/>
                  </a:lnTo>
                  <a:close/>
                </a:path>
                <a:path w="4615815" h="1717039">
                  <a:moveTo>
                    <a:pt x="215900" y="1672208"/>
                  </a:moveTo>
                  <a:lnTo>
                    <a:pt x="203200" y="1672208"/>
                  </a:lnTo>
                  <a:lnTo>
                    <a:pt x="203200" y="1684908"/>
                  </a:lnTo>
                  <a:lnTo>
                    <a:pt x="215900" y="1684908"/>
                  </a:lnTo>
                  <a:lnTo>
                    <a:pt x="215900" y="1672208"/>
                  </a:lnTo>
                  <a:close/>
                </a:path>
                <a:path w="4615815" h="1717039">
                  <a:moveTo>
                    <a:pt x="266700" y="1672208"/>
                  </a:moveTo>
                  <a:lnTo>
                    <a:pt x="254000" y="1672208"/>
                  </a:lnTo>
                  <a:lnTo>
                    <a:pt x="254000" y="1684908"/>
                  </a:lnTo>
                  <a:lnTo>
                    <a:pt x="266700" y="1684908"/>
                  </a:lnTo>
                  <a:lnTo>
                    <a:pt x="266700" y="1672208"/>
                  </a:lnTo>
                  <a:close/>
                </a:path>
                <a:path w="4615815" h="1717039">
                  <a:moveTo>
                    <a:pt x="406400" y="1672208"/>
                  </a:moveTo>
                  <a:lnTo>
                    <a:pt x="304800" y="1672208"/>
                  </a:lnTo>
                  <a:lnTo>
                    <a:pt x="304800" y="1684908"/>
                  </a:lnTo>
                  <a:lnTo>
                    <a:pt x="406400" y="1684908"/>
                  </a:lnTo>
                  <a:lnTo>
                    <a:pt x="406400" y="1672208"/>
                  </a:lnTo>
                  <a:close/>
                </a:path>
                <a:path w="4615815" h="1717039">
                  <a:moveTo>
                    <a:pt x="457200" y="1672208"/>
                  </a:moveTo>
                  <a:lnTo>
                    <a:pt x="444500" y="1672208"/>
                  </a:lnTo>
                  <a:lnTo>
                    <a:pt x="444500" y="1684908"/>
                  </a:lnTo>
                  <a:lnTo>
                    <a:pt x="457200" y="1684908"/>
                  </a:lnTo>
                  <a:lnTo>
                    <a:pt x="457200" y="1672208"/>
                  </a:lnTo>
                  <a:close/>
                </a:path>
                <a:path w="4615815" h="1717039">
                  <a:moveTo>
                    <a:pt x="508000" y="1672208"/>
                  </a:moveTo>
                  <a:lnTo>
                    <a:pt x="495300" y="1672208"/>
                  </a:lnTo>
                  <a:lnTo>
                    <a:pt x="495300" y="1684908"/>
                  </a:lnTo>
                  <a:lnTo>
                    <a:pt x="508000" y="1684908"/>
                  </a:lnTo>
                  <a:lnTo>
                    <a:pt x="508000" y="1672208"/>
                  </a:lnTo>
                  <a:close/>
                </a:path>
                <a:path w="4615815" h="1717039">
                  <a:moveTo>
                    <a:pt x="647700" y="1672208"/>
                  </a:moveTo>
                  <a:lnTo>
                    <a:pt x="546100" y="1672208"/>
                  </a:lnTo>
                  <a:lnTo>
                    <a:pt x="546100" y="1684908"/>
                  </a:lnTo>
                  <a:lnTo>
                    <a:pt x="647700" y="1684908"/>
                  </a:lnTo>
                  <a:lnTo>
                    <a:pt x="647700" y="1672208"/>
                  </a:lnTo>
                  <a:close/>
                </a:path>
                <a:path w="4615815" h="1717039">
                  <a:moveTo>
                    <a:pt x="698500" y="1672208"/>
                  </a:moveTo>
                  <a:lnTo>
                    <a:pt x="685800" y="1672208"/>
                  </a:lnTo>
                  <a:lnTo>
                    <a:pt x="685800" y="1684908"/>
                  </a:lnTo>
                  <a:lnTo>
                    <a:pt x="698500" y="1684908"/>
                  </a:lnTo>
                  <a:lnTo>
                    <a:pt x="698500" y="1672208"/>
                  </a:lnTo>
                  <a:close/>
                </a:path>
                <a:path w="4615815" h="1717039">
                  <a:moveTo>
                    <a:pt x="749300" y="1672208"/>
                  </a:moveTo>
                  <a:lnTo>
                    <a:pt x="736600" y="1672208"/>
                  </a:lnTo>
                  <a:lnTo>
                    <a:pt x="736600" y="1684908"/>
                  </a:lnTo>
                  <a:lnTo>
                    <a:pt x="749300" y="1684908"/>
                  </a:lnTo>
                  <a:lnTo>
                    <a:pt x="749300" y="1672208"/>
                  </a:lnTo>
                  <a:close/>
                </a:path>
                <a:path w="4615815" h="1717039">
                  <a:moveTo>
                    <a:pt x="889000" y="1672208"/>
                  </a:moveTo>
                  <a:lnTo>
                    <a:pt x="787400" y="1672208"/>
                  </a:lnTo>
                  <a:lnTo>
                    <a:pt x="787400" y="1684908"/>
                  </a:lnTo>
                  <a:lnTo>
                    <a:pt x="889000" y="1684908"/>
                  </a:lnTo>
                  <a:lnTo>
                    <a:pt x="889000" y="1672208"/>
                  </a:lnTo>
                  <a:close/>
                </a:path>
                <a:path w="4615815" h="1717039">
                  <a:moveTo>
                    <a:pt x="939800" y="1672208"/>
                  </a:moveTo>
                  <a:lnTo>
                    <a:pt x="927100" y="1672208"/>
                  </a:lnTo>
                  <a:lnTo>
                    <a:pt x="927100" y="1684908"/>
                  </a:lnTo>
                  <a:lnTo>
                    <a:pt x="939800" y="1684908"/>
                  </a:lnTo>
                  <a:lnTo>
                    <a:pt x="939800" y="1672208"/>
                  </a:lnTo>
                  <a:close/>
                </a:path>
                <a:path w="4615815" h="1717039">
                  <a:moveTo>
                    <a:pt x="990600" y="1672208"/>
                  </a:moveTo>
                  <a:lnTo>
                    <a:pt x="977900" y="1672208"/>
                  </a:lnTo>
                  <a:lnTo>
                    <a:pt x="977900" y="1684908"/>
                  </a:lnTo>
                  <a:lnTo>
                    <a:pt x="990600" y="1684908"/>
                  </a:lnTo>
                  <a:lnTo>
                    <a:pt x="990600" y="1672208"/>
                  </a:lnTo>
                  <a:close/>
                </a:path>
                <a:path w="4615815" h="1717039">
                  <a:moveTo>
                    <a:pt x="1130300" y="1672208"/>
                  </a:moveTo>
                  <a:lnTo>
                    <a:pt x="1028700" y="1672208"/>
                  </a:lnTo>
                  <a:lnTo>
                    <a:pt x="1028700" y="1684908"/>
                  </a:lnTo>
                  <a:lnTo>
                    <a:pt x="1130300" y="1684908"/>
                  </a:lnTo>
                  <a:lnTo>
                    <a:pt x="1130300" y="1672208"/>
                  </a:lnTo>
                  <a:close/>
                </a:path>
                <a:path w="4615815" h="1717039">
                  <a:moveTo>
                    <a:pt x="1181100" y="1672208"/>
                  </a:moveTo>
                  <a:lnTo>
                    <a:pt x="1168400" y="1672208"/>
                  </a:lnTo>
                  <a:lnTo>
                    <a:pt x="1168400" y="1684908"/>
                  </a:lnTo>
                  <a:lnTo>
                    <a:pt x="1181100" y="1684908"/>
                  </a:lnTo>
                  <a:lnTo>
                    <a:pt x="1181100" y="1672208"/>
                  </a:lnTo>
                  <a:close/>
                </a:path>
                <a:path w="4615815" h="1717039">
                  <a:moveTo>
                    <a:pt x="1231900" y="1672208"/>
                  </a:moveTo>
                  <a:lnTo>
                    <a:pt x="1219200" y="1672208"/>
                  </a:lnTo>
                  <a:lnTo>
                    <a:pt x="1219200" y="1684908"/>
                  </a:lnTo>
                  <a:lnTo>
                    <a:pt x="1231900" y="1684908"/>
                  </a:lnTo>
                  <a:lnTo>
                    <a:pt x="1231900" y="1672208"/>
                  </a:lnTo>
                  <a:close/>
                </a:path>
                <a:path w="4615815" h="1717039">
                  <a:moveTo>
                    <a:pt x="1371600" y="1672208"/>
                  </a:moveTo>
                  <a:lnTo>
                    <a:pt x="1270000" y="1672208"/>
                  </a:lnTo>
                  <a:lnTo>
                    <a:pt x="1270000" y="1684908"/>
                  </a:lnTo>
                  <a:lnTo>
                    <a:pt x="1371600" y="1684908"/>
                  </a:lnTo>
                  <a:lnTo>
                    <a:pt x="1371600" y="1672208"/>
                  </a:lnTo>
                  <a:close/>
                </a:path>
                <a:path w="4615815" h="1717039">
                  <a:moveTo>
                    <a:pt x="1422400" y="1672208"/>
                  </a:moveTo>
                  <a:lnTo>
                    <a:pt x="1409700" y="1672208"/>
                  </a:lnTo>
                  <a:lnTo>
                    <a:pt x="1409700" y="1684908"/>
                  </a:lnTo>
                  <a:lnTo>
                    <a:pt x="1422400" y="1684908"/>
                  </a:lnTo>
                  <a:lnTo>
                    <a:pt x="1422400" y="1672208"/>
                  </a:lnTo>
                  <a:close/>
                </a:path>
                <a:path w="4615815" h="1717039">
                  <a:moveTo>
                    <a:pt x="1473200" y="1672208"/>
                  </a:moveTo>
                  <a:lnTo>
                    <a:pt x="1460500" y="1672208"/>
                  </a:lnTo>
                  <a:lnTo>
                    <a:pt x="1460500" y="1684908"/>
                  </a:lnTo>
                  <a:lnTo>
                    <a:pt x="1473200" y="1684908"/>
                  </a:lnTo>
                  <a:lnTo>
                    <a:pt x="1473200" y="1672208"/>
                  </a:lnTo>
                  <a:close/>
                </a:path>
                <a:path w="4615815" h="1717039">
                  <a:moveTo>
                    <a:pt x="1612900" y="1672208"/>
                  </a:moveTo>
                  <a:lnTo>
                    <a:pt x="1511300" y="1672208"/>
                  </a:lnTo>
                  <a:lnTo>
                    <a:pt x="1511300" y="1684908"/>
                  </a:lnTo>
                  <a:lnTo>
                    <a:pt x="1612900" y="1684908"/>
                  </a:lnTo>
                  <a:lnTo>
                    <a:pt x="1612900" y="1672208"/>
                  </a:lnTo>
                  <a:close/>
                </a:path>
                <a:path w="4615815" h="1717039">
                  <a:moveTo>
                    <a:pt x="1663700" y="1672208"/>
                  </a:moveTo>
                  <a:lnTo>
                    <a:pt x="1651000" y="1672208"/>
                  </a:lnTo>
                  <a:lnTo>
                    <a:pt x="1651000" y="1684908"/>
                  </a:lnTo>
                  <a:lnTo>
                    <a:pt x="1663700" y="1684908"/>
                  </a:lnTo>
                  <a:lnTo>
                    <a:pt x="1663700" y="1672208"/>
                  </a:lnTo>
                  <a:close/>
                </a:path>
                <a:path w="4615815" h="1717039">
                  <a:moveTo>
                    <a:pt x="1714500" y="1672208"/>
                  </a:moveTo>
                  <a:lnTo>
                    <a:pt x="1701800" y="1672208"/>
                  </a:lnTo>
                  <a:lnTo>
                    <a:pt x="1701800" y="1684908"/>
                  </a:lnTo>
                  <a:lnTo>
                    <a:pt x="1714500" y="1684908"/>
                  </a:lnTo>
                  <a:lnTo>
                    <a:pt x="1714500" y="1672208"/>
                  </a:lnTo>
                  <a:close/>
                </a:path>
                <a:path w="4615815" h="1717039">
                  <a:moveTo>
                    <a:pt x="1854200" y="1672208"/>
                  </a:moveTo>
                  <a:lnTo>
                    <a:pt x="1752600" y="1672208"/>
                  </a:lnTo>
                  <a:lnTo>
                    <a:pt x="1752600" y="1684908"/>
                  </a:lnTo>
                  <a:lnTo>
                    <a:pt x="1854200" y="1684908"/>
                  </a:lnTo>
                  <a:lnTo>
                    <a:pt x="1854200" y="1672208"/>
                  </a:lnTo>
                  <a:close/>
                </a:path>
                <a:path w="4615815" h="1717039">
                  <a:moveTo>
                    <a:pt x="1905000" y="1672208"/>
                  </a:moveTo>
                  <a:lnTo>
                    <a:pt x="1892300" y="1672208"/>
                  </a:lnTo>
                  <a:lnTo>
                    <a:pt x="1892300" y="1684908"/>
                  </a:lnTo>
                  <a:lnTo>
                    <a:pt x="1905000" y="1684908"/>
                  </a:lnTo>
                  <a:lnTo>
                    <a:pt x="1905000" y="1672208"/>
                  </a:lnTo>
                  <a:close/>
                </a:path>
                <a:path w="4615815" h="1717039">
                  <a:moveTo>
                    <a:pt x="1955800" y="1672208"/>
                  </a:moveTo>
                  <a:lnTo>
                    <a:pt x="1943100" y="1672208"/>
                  </a:lnTo>
                  <a:lnTo>
                    <a:pt x="1943100" y="1684908"/>
                  </a:lnTo>
                  <a:lnTo>
                    <a:pt x="1955800" y="1684908"/>
                  </a:lnTo>
                  <a:lnTo>
                    <a:pt x="1955800" y="1672208"/>
                  </a:lnTo>
                  <a:close/>
                </a:path>
                <a:path w="4615815" h="1717039">
                  <a:moveTo>
                    <a:pt x="2095500" y="1672208"/>
                  </a:moveTo>
                  <a:lnTo>
                    <a:pt x="1993900" y="1672208"/>
                  </a:lnTo>
                  <a:lnTo>
                    <a:pt x="1993900" y="1684908"/>
                  </a:lnTo>
                  <a:lnTo>
                    <a:pt x="2095500" y="1684908"/>
                  </a:lnTo>
                  <a:lnTo>
                    <a:pt x="2095500" y="1672208"/>
                  </a:lnTo>
                  <a:close/>
                </a:path>
                <a:path w="4615815" h="1717039">
                  <a:moveTo>
                    <a:pt x="2146300" y="1672208"/>
                  </a:moveTo>
                  <a:lnTo>
                    <a:pt x="2133600" y="1672208"/>
                  </a:lnTo>
                  <a:lnTo>
                    <a:pt x="2133600" y="1684908"/>
                  </a:lnTo>
                  <a:lnTo>
                    <a:pt x="2146300" y="1684908"/>
                  </a:lnTo>
                  <a:lnTo>
                    <a:pt x="2146300" y="1672208"/>
                  </a:lnTo>
                  <a:close/>
                </a:path>
                <a:path w="4615815" h="1717039">
                  <a:moveTo>
                    <a:pt x="2197100" y="1672208"/>
                  </a:moveTo>
                  <a:lnTo>
                    <a:pt x="2184400" y="1672208"/>
                  </a:lnTo>
                  <a:lnTo>
                    <a:pt x="2184400" y="1684908"/>
                  </a:lnTo>
                  <a:lnTo>
                    <a:pt x="2197100" y="1684908"/>
                  </a:lnTo>
                  <a:lnTo>
                    <a:pt x="2197100" y="1672208"/>
                  </a:lnTo>
                  <a:close/>
                </a:path>
                <a:path w="4615815" h="1717039">
                  <a:moveTo>
                    <a:pt x="2336800" y="1672208"/>
                  </a:moveTo>
                  <a:lnTo>
                    <a:pt x="2235200" y="1672208"/>
                  </a:lnTo>
                  <a:lnTo>
                    <a:pt x="2235200" y="1684908"/>
                  </a:lnTo>
                  <a:lnTo>
                    <a:pt x="2336800" y="1684908"/>
                  </a:lnTo>
                  <a:lnTo>
                    <a:pt x="2336800" y="1672208"/>
                  </a:lnTo>
                  <a:close/>
                </a:path>
                <a:path w="4615815" h="1717039">
                  <a:moveTo>
                    <a:pt x="2385314" y="1672208"/>
                  </a:moveTo>
                  <a:lnTo>
                    <a:pt x="2378964" y="1672208"/>
                  </a:lnTo>
                  <a:lnTo>
                    <a:pt x="2374900" y="1676272"/>
                  </a:lnTo>
                  <a:lnTo>
                    <a:pt x="2374900" y="1684908"/>
                  </a:lnTo>
                  <a:lnTo>
                    <a:pt x="2385314" y="1684908"/>
                  </a:lnTo>
                  <a:lnTo>
                    <a:pt x="2385314" y="1672208"/>
                  </a:lnTo>
                  <a:close/>
                </a:path>
                <a:path w="4615815" h="1717039">
                  <a:moveTo>
                    <a:pt x="2385314" y="1669922"/>
                  </a:moveTo>
                  <a:lnTo>
                    <a:pt x="2372614" y="1669922"/>
                  </a:lnTo>
                  <a:lnTo>
                    <a:pt x="2372614" y="1678558"/>
                  </a:lnTo>
                  <a:lnTo>
                    <a:pt x="2374900" y="1676272"/>
                  </a:lnTo>
                  <a:lnTo>
                    <a:pt x="2374900" y="1672208"/>
                  </a:lnTo>
                  <a:lnTo>
                    <a:pt x="2385314" y="1672208"/>
                  </a:lnTo>
                  <a:lnTo>
                    <a:pt x="2385314" y="1669922"/>
                  </a:lnTo>
                  <a:close/>
                </a:path>
                <a:path w="4615815" h="1717039">
                  <a:moveTo>
                    <a:pt x="2378964" y="1672208"/>
                  </a:moveTo>
                  <a:lnTo>
                    <a:pt x="2374900" y="1672208"/>
                  </a:lnTo>
                  <a:lnTo>
                    <a:pt x="2374900" y="1676272"/>
                  </a:lnTo>
                  <a:lnTo>
                    <a:pt x="2378964" y="1672208"/>
                  </a:lnTo>
                  <a:close/>
                </a:path>
                <a:path w="4615815" h="1717039">
                  <a:moveTo>
                    <a:pt x="2385314" y="1619122"/>
                  </a:moveTo>
                  <a:lnTo>
                    <a:pt x="2372614" y="1619122"/>
                  </a:lnTo>
                  <a:lnTo>
                    <a:pt x="2372614" y="1631822"/>
                  </a:lnTo>
                  <a:lnTo>
                    <a:pt x="2385314" y="1631822"/>
                  </a:lnTo>
                  <a:lnTo>
                    <a:pt x="2385314" y="1619122"/>
                  </a:lnTo>
                  <a:close/>
                </a:path>
                <a:path w="4615815" h="1717039">
                  <a:moveTo>
                    <a:pt x="2385314" y="1479422"/>
                  </a:moveTo>
                  <a:lnTo>
                    <a:pt x="2372614" y="1479422"/>
                  </a:lnTo>
                  <a:lnTo>
                    <a:pt x="2372614" y="1581022"/>
                  </a:lnTo>
                  <a:lnTo>
                    <a:pt x="2385314" y="1581022"/>
                  </a:lnTo>
                  <a:lnTo>
                    <a:pt x="2385314" y="1479422"/>
                  </a:lnTo>
                  <a:close/>
                </a:path>
                <a:path w="4615815" h="1717039">
                  <a:moveTo>
                    <a:pt x="2385314" y="1428622"/>
                  </a:moveTo>
                  <a:lnTo>
                    <a:pt x="2372614" y="1428622"/>
                  </a:lnTo>
                  <a:lnTo>
                    <a:pt x="2372614" y="1441322"/>
                  </a:lnTo>
                  <a:lnTo>
                    <a:pt x="2385314" y="1441322"/>
                  </a:lnTo>
                  <a:lnTo>
                    <a:pt x="2385314" y="1428622"/>
                  </a:lnTo>
                  <a:close/>
                </a:path>
                <a:path w="4615815" h="1717039">
                  <a:moveTo>
                    <a:pt x="2385314" y="1377822"/>
                  </a:moveTo>
                  <a:lnTo>
                    <a:pt x="2372614" y="1377822"/>
                  </a:lnTo>
                  <a:lnTo>
                    <a:pt x="2372614" y="1390522"/>
                  </a:lnTo>
                  <a:lnTo>
                    <a:pt x="2385314" y="1390522"/>
                  </a:lnTo>
                  <a:lnTo>
                    <a:pt x="2385314" y="1377822"/>
                  </a:lnTo>
                  <a:close/>
                </a:path>
                <a:path w="4615815" h="1717039">
                  <a:moveTo>
                    <a:pt x="2385314" y="1238122"/>
                  </a:moveTo>
                  <a:lnTo>
                    <a:pt x="2372614" y="1238122"/>
                  </a:lnTo>
                  <a:lnTo>
                    <a:pt x="2372614" y="1339722"/>
                  </a:lnTo>
                  <a:lnTo>
                    <a:pt x="2385314" y="1339722"/>
                  </a:lnTo>
                  <a:lnTo>
                    <a:pt x="2385314" y="1238122"/>
                  </a:lnTo>
                  <a:close/>
                </a:path>
                <a:path w="4615815" h="1717039">
                  <a:moveTo>
                    <a:pt x="2385314" y="1187322"/>
                  </a:moveTo>
                  <a:lnTo>
                    <a:pt x="2372614" y="1187322"/>
                  </a:lnTo>
                  <a:lnTo>
                    <a:pt x="2372614" y="1200022"/>
                  </a:lnTo>
                  <a:lnTo>
                    <a:pt x="2385314" y="1200022"/>
                  </a:lnTo>
                  <a:lnTo>
                    <a:pt x="2385314" y="1187322"/>
                  </a:lnTo>
                  <a:close/>
                </a:path>
                <a:path w="4615815" h="1717039">
                  <a:moveTo>
                    <a:pt x="2385314" y="1136522"/>
                  </a:moveTo>
                  <a:lnTo>
                    <a:pt x="2372614" y="1136522"/>
                  </a:lnTo>
                  <a:lnTo>
                    <a:pt x="2372614" y="1149222"/>
                  </a:lnTo>
                  <a:lnTo>
                    <a:pt x="2385314" y="1149222"/>
                  </a:lnTo>
                  <a:lnTo>
                    <a:pt x="2385314" y="1136522"/>
                  </a:lnTo>
                  <a:close/>
                </a:path>
                <a:path w="4615815" h="1717039">
                  <a:moveTo>
                    <a:pt x="2385314" y="996822"/>
                  </a:moveTo>
                  <a:lnTo>
                    <a:pt x="2372614" y="996822"/>
                  </a:lnTo>
                  <a:lnTo>
                    <a:pt x="2372614" y="1098422"/>
                  </a:lnTo>
                  <a:lnTo>
                    <a:pt x="2385314" y="1098422"/>
                  </a:lnTo>
                  <a:lnTo>
                    <a:pt x="2385314" y="996822"/>
                  </a:lnTo>
                  <a:close/>
                </a:path>
                <a:path w="4615815" h="1717039">
                  <a:moveTo>
                    <a:pt x="2385314" y="946022"/>
                  </a:moveTo>
                  <a:lnTo>
                    <a:pt x="2372614" y="946022"/>
                  </a:lnTo>
                  <a:lnTo>
                    <a:pt x="2372614" y="958722"/>
                  </a:lnTo>
                  <a:lnTo>
                    <a:pt x="2385314" y="958722"/>
                  </a:lnTo>
                  <a:lnTo>
                    <a:pt x="2385314" y="946022"/>
                  </a:lnTo>
                  <a:close/>
                </a:path>
                <a:path w="4615815" h="1717039">
                  <a:moveTo>
                    <a:pt x="2385314" y="895222"/>
                  </a:moveTo>
                  <a:lnTo>
                    <a:pt x="2372614" y="895222"/>
                  </a:lnTo>
                  <a:lnTo>
                    <a:pt x="2372614" y="907922"/>
                  </a:lnTo>
                  <a:lnTo>
                    <a:pt x="2385314" y="907922"/>
                  </a:lnTo>
                  <a:lnTo>
                    <a:pt x="2385314" y="895222"/>
                  </a:lnTo>
                  <a:close/>
                </a:path>
                <a:path w="4615815" h="1717039">
                  <a:moveTo>
                    <a:pt x="2385314" y="755522"/>
                  </a:moveTo>
                  <a:lnTo>
                    <a:pt x="2372614" y="755522"/>
                  </a:lnTo>
                  <a:lnTo>
                    <a:pt x="2372614" y="857122"/>
                  </a:lnTo>
                  <a:lnTo>
                    <a:pt x="2385314" y="857122"/>
                  </a:lnTo>
                  <a:lnTo>
                    <a:pt x="2385314" y="755522"/>
                  </a:lnTo>
                  <a:close/>
                </a:path>
                <a:path w="4615815" h="1717039">
                  <a:moveTo>
                    <a:pt x="2385314" y="704722"/>
                  </a:moveTo>
                  <a:lnTo>
                    <a:pt x="2372614" y="704722"/>
                  </a:lnTo>
                  <a:lnTo>
                    <a:pt x="2372614" y="717422"/>
                  </a:lnTo>
                  <a:lnTo>
                    <a:pt x="2385314" y="717422"/>
                  </a:lnTo>
                  <a:lnTo>
                    <a:pt x="2385314" y="704722"/>
                  </a:lnTo>
                  <a:close/>
                </a:path>
                <a:path w="4615815" h="1717039">
                  <a:moveTo>
                    <a:pt x="2385314" y="653922"/>
                  </a:moveTo>
                  <a:lnTo>
                    <a:pt x="2372614" y="653922"/>
                  </a:lnTo>
                  <a:lnTo>
                    <a:pt x="2372614" y="666622"/>
                  </a:lnTo>
                  <a:lnTo>
                    <a:pt x="2385314" y="666622"/>
                  </a:lnTo>
                  <a:lnTo>
                    <a:pt x="2385314" y="653922"/>
                  </a:lnTo>
                  <a:close/>
                </a:path>
                <a:path w="4615815" h="1717039">
                  <a:moveTo>
                    <a:pt x="2385314" y="514222"/>
                  </a:moveTo>
                  <a:lnTo>
                    <a:pt x="2372614" y="514222"/>
                  </a:lnTo>
                  <a:lnTo>
                    <a:pt x="2372614" y="615822"/>
                  </a:lnTo>
                  <a:lnTo>
                    <a:pt x="2385314" y="615822"/>
                  </a:lnTo>
                  <a:lnTo>
                    <a:pt x="2385314" y="514222"/>
                  </a:lnTo>
                  <a:close/>
                </a:path>
                <a:path w="4615815" h="1717039">
                  <a:moveTo>
                    <a:pt x="2385314" y="463422"/>
                  </a:moveTo>
                  <a:lnTo>
                    <a:pt x="2372614" y="463422"/>
                  </a:lnTo>
                  <a:lnTo>
                    <a:pt x="2372614" y="476122"/>
                  </a:lnTo>
                  <a:lnTo>
                    <a:pt x="2385314" y="476122"/>
                  </a:lnTo>
                  <a:lnTo>
                    <a:pt x="2385314" y="463422"/>
                  </a:lnTo>
                  <a:close/>
                </a:path>
                <a:path w="4615815" h="1717039">
                  <a:moveTo>
                    <a:pt x="2385314" y="412622"/>
                  </a:moveTo>
                  <a:lnTo>
                    <a:pt x="2372614" y="412622"/>
                  </a:lnTo>
                  <a:lnTo>
                    <a:pt x="2372614" y="425322"/>
                  </a:lnTo>
                  <a:lnTo>
                    <a:pt x="2385314" y="425322"/>
                  </a:lnTo>
                  <a:lnTo>
                    <a:pt x="2385314" y="412622"/>
                  </a:lnTo>
                  <a:close/>
                </a:path>
                <a:path w="4615815" h="1717039">
                  <a:moveTo>
                    <a:pt x="2385314" y="272922"/>
                  </a:moveTo>
                  <a:lnTo>
                    <a:pt x="2372614" y="272922"/>
                  </a:lnTo>
                  <a:lnTo>
                    <a:pt x="2372614" y="374522"/>
                  </a:lnTo>
                  <a:lnTo>
                    <a:pt x="2385314" y="374522"/>
                  </a:lnTo>
                  <a:lnTo>
                    <a:pt x="2385314" y="272922"/>
                  </a:lnTo>
                  <a:close/>
                </a:path>
                <a:path w="4615815" h="1717039">
                  <a:moveTo>
                    <a:pt x="2385314" y="222122"/>
                  </a:moveTo>
                  <a:lnTo>
                    <a:pt x="2372614" y="222122"/>
                  </a:lnTo>
                  <a:lnTo>
                    <a:pt x="2372614" y="234822"/>
                  </a:lnTo>
                  <a:lnTo>
                    <a:pt x="2385314" y="234822"/>
                  </a:lnTo>
                  <a:lnTo>
                    <a:pt x="2385314" y="222122"/>
                  </a:lnTo>
                  <a:close/>
                </a:path>
                <a:path w="4615815" h="1717039">
                  <a:moveTo>
                    <a:pt x="2385314" y="171322"/>
                  </a:moveTo>
                  <a:lnTo>
                    <a:pt x="2372614" y="171322"/>
                  </a:lnTo>
                  <a:lnTo>
                    <a:pt x="2372614" y="184022"/>
                  </a:lnTo>
                  <a:lnTo>
                    <a:pt x="2385314" y="184022"/>
                  </a:lnTo>
                  <a:lnTo>
                    <a:pt x="2385314" y="171322"/>
                  </a:lnTo>
                  <a:close/>
                </a:path>
                <a:path w="4615815" h="1717039">
                  <a:moveTo>
                    <a:pt x="2385441" y="31750"/>
                  </a:moveTo>
                  <a:lnTo>
                    <a:pt x="2372614" y="31750"/>
                  </a:lnTo>
                  <a:lnTo>
                    <a:pt x="2372614" y="133222"/>
                  </a:lnTo>
                  <a:lnTo>
                    <a:pt x="2385314" y="133222"/>
                  </a:lnTo>
                  <a:lnTo>
                    <a:pt x="2385314" y="44450"/>
                  </a:lnTo>
                  <a:lnTo>
                    <a:pt x="2378964" y="44450"/>
                  </a:lnTo>
                  <a:lnTo>
                    <a:pt x="2385314" y="38100"/>
                  </a:lnTo>
                  <a:lnTo>
                    <a:pt x="2385441" y="31750"/>
                  </a:lnTo>
                  <a:close/>
                </a:path>
                <a:path w="4615815" h="1717039">
                  <a:moveTo>
                    <a:pt x="2385314" y="38100"/>
                  </a:moveTo>
                  <a:lnTo>
                    <a:pt x="2378964" y="44450"/>
                  </a:lnTo>
                  <a:lnTo>
                    <a:pt x="2385314" y="44450"/>
                  </a:lnTo>
                  <a:lnTo>
                    <a:pt x="2385314" y="38100"/>
                  </a:lnTo>
                  <a:close/>
                </a:path>
                <a:path w="4615815" h="1717039">
                  <a:moveTo>
                    <a:pt x="2385441" y="38100"/>
                  </a:moveTo>
                  <a:lnTo>
                    <a:pt x="2385314" y="44450"/>
                  </a:lnTo>
                  <a:lnTo>
                    <a:pt x="2385441" y="38100"/>
                  </a:lnTo>
                  <a:close/>
                </a:path>
                <a:path w="4615815" h="1717039">
                  <a:moveTo>
                    <a:pt x="2436241" y="31750"/>
                  </a:moveTo>
                  <a:lnTo>
                    <a:pt x="2423541" y="31750"/>
                  </a:lnTo>
                  <a:lnTo>
                    <a:pt x="2423541" y="44450"/>
                  </a:lnTo>
                  <a:lnTo>
                    <a:pt x="2436241" y="44450"/>
                  </a:lnTo>
                  <a:lnTo>
                    <a:pt x="2436241" y="31750"/>
                  </a:lnTo>
                  <a:close/>
                </a:path>
                <a:path w="4615815" h="1717039">
                  <a:moveTo>
                    <a:pt x="2487041" y="31750"/>
                  </a:moveTo>
                  <a:lnTo>
                    <a:pt x="2474341" y="31750"/>
                  </a:lnTo>
                  <a:lnTo>
                    <a:pt x="2474341" y="44450"/>
                  </a:lnTo>
                  <a:lnTo>
                    <a:pt x="2487041" y="44450"/>
                  </a:lnTo>
                  <a:lnTo>
                    <a:pt x="2487041" y="31750"/>
                  </a:lnTo>
                  <a:close/>
                </a:path>
                <a:path w="4615815" h="1717039">
                  <a:moveTo>
                    <a:pt x="2626741" y="31750"/>
                  </a:moveTo>
                  <a:lnTo>
                    <a:pt x="2525141" y="31750"/>
                  </a:lnTo>
                  <a:lnTo>
                    <a:pt x="2525141" y="44450"/>
                  </a:lnTo>
                  <a:lnTo>
                    <a:pt x="2626741" y="44450"/>
                  </a:lnTo>
                  <a:lnTo>
                    <a:pt x="2626741" y="31750"/>
                  </a:lnTo>
                  <a:close/>
                </a:path>
                <a:path w="4615815" h="1717039">
                  <a:moveTo>
                    <a:pt x="2677541" y="31750"/>
                  </a:moveTo>
                  <a:lnTo>
                    <a:pt x="2664841" y="31750"/>
                  </a:lnTo>
                  <a:lnTo>
                    <a:pt x="2664841" y="44450"/>
                  </a:lnTo>
                  <a:lnTo>
                    <a:pt x="2677541" y="44450"/>
                  </a:lnTo>
                  <a:lnTo>
                    <a:pt x="2677541" y="31750"/>
                  </a:lnTo>
                  <a:close/>
                </a:path>
                <a:path w="4615815" h="1717039">
                  <a:moveTo>
                    <a:pt x="2728341" y="31750"/>
                  </a:moveTo>
                  <a:lnTo>
                    <a:pt x="2715641" y="31750"/>
                  </a:lnTo>
                  <a:lnTo>
                    <a:pt x="2715641" y="44450"/>
                  </a:lnTo>
                  <a:lnTo>
                    <a:pt x="2728341" y="44450"/>
                  </a:lnTo>
                  <a:lnTo>
                    <a:pt x="2728341" y="31750"/>
                  </a:lnTo>
                  <a:close/>
                </a:path>
                <a:path w="4615815" h="1717039">
                  <a:moveTo>
                    <a:pt x="2868041" y="31750"/>
                  </a:moveTo>
                  <a:lnTo>
                    <a:pt x="2766441" y="31750"/>
                  </a:lnTo>
                  <a:lnTo>
                    <a:pt x="2766441" y="44450"/>
                  </a:lnTo>
                  <a:lnTo>
                    <a:pt x="2868041" y="44450"/>
                  </a:lnTo>
                  <a:lnTo>
                    <a:pt x="2868041" y="31750"/>
                  </a:lnTo>
                  <a:close/>
                </a:path>
                <a:path w="4615815" h="1717039">
                  <a:moveTo>
                    <a:pt x="2918841" y="31750"/>
                  </a:moveTo>
                  <a:lnTo>
                    <a:pt x="2906141" y="31750"/>
                  </a:lnTo>
                  <a:lnTo>
                    <a:pt x="2906141" y="44450"/>
                  </a:lnTo>
                  <a:lnTo>
                    <a:pt x="2918841" y="44450"/>
                  </a:lnTo>
                  <a:lnTo>
                    <a:pt x="2918841" y="31750"/>
                  </a:lnTo>
                  <a:close/>
                </a:path>
                <a:path w="4615815" h="1717039">
                  <a:moveTo>
                    <a:pt x="2969641" y="31750"/>
                  </a:moveTo>
                  <a:lnTo>
                    <a:pt x="2956941" y="31750"/>
                  </a:lnTo>
                  <a:lnTo>
                    <a:pt x="2956941" y="44450"/>
                  </a:lnTo>
                  <a:lnTo>
                    <a:pt x="2969641" y="44450"/>
                  </a:lnTo>
                  <a:lnTo>
                    <a:pt x="2969641" y="31750"/>
                  </a:lnTo>
                  <a:close/>
                </a:path>
                <a:path w="4615815" h="1717039">
                  <a:moveTo>
                    <a:pt x="3109341" y="31750"/>
                  </a:moveTo>
                  <a:lnTo>
                    <a:pt x="3007741" y="31750"/>
                  </a:lnTo>
                  <a:lnTo>
                    <a:pt x="3007741" y="44450"/>
                  </a:lnTo>
                  <a:lnTo>
                    <a:pt x="3109341" y="44450"/>
                  </a:lnTo>
                  <a:lnTo>
                    <a:pt x="3109341" y="31750"/>
                  </a:lnTo>
                  <a:close/>
                </a:path>
                <a:path w="4615815" h="1717039">
                  <a:moveTo>
                    <a:pt x="3160141" y="31750"/>
                  </a:moveTo>
                  <a:lnTo>
                    <a:pt x="3147441" y="31750"/>
                  </a:lnTo>
                  <a:lnTo>
                    <a:pt x="3147441" y="44450"/>
                  </a:lnTo>
                  <a:lnTo>
                    <a:pt x="3160141" y="44450"/>
                  </a:lnTo>
                  <a:lnTo>
                    <a:pt x="3160141" y="31750"/>
                  </a:lnTo>
                  <a:close/>
                </a:path>
                <a:path w="4615815" h="1717039">
                  <a:moveTo>
                    <a:pt x="3210941" y="31750"/>
                  </a:moveTo>
                  <a:lnTo>
                    <a:pt x="3198241" y="31750"/>
                  </a:lnTo>
                  <a:lnTo>
                    <a:pt x="3198241" y="44450"/>
                  </a:lnTo>
                  <a:lnTo>
                    <a:pt x="3210941" y="44450"/>
                  </a:lnTo>
                  <a:lnTo>
                    <a:pt x="3210941" y="31750"/>
                  </a:lnTo>
                  <a:close/>
                </a:path>
                <a:path w="4615815" h="1717039">
                  <a:moveTo>
                    <a:pt x="3350641" y="31750"/>
                  </a:moveTo>
                  <a:lnTo>
                    <a:pt x="3249041" y="31750"/>
                  </a:lnTo>
                  <a:lnTo>
                    <a:pt x="3249041" y="44450"/>
                  </a:lnTo>
                  <a:lnTo>
                    <a:pt x="3350641" y="44450"/>
                  </a:lnTo>
                  <a:lnTo>
                    <a:pt x="3350641" y="31750"/>
                  </a:lnTo>
                  <a:close/>
                </a:path>
                <a:path w="4615815" h="1717039">
                  <a:moveTo>
                    <a:pt x="3401441" y="31750"/>
                  </a:moveTo>
                  <a:lnTo>
                    <a:pt x="3388741" y="31750"/>
                  </a:lnTo>
                  <a:lnTo>
                    <a:pt x="3388741" y="44450"/>
                  </a:lnTo>
                  <a:lnTo>
                    <a:pt x="3401441" y="44450"/>
                  </a:lnTo>
                  <a:lnTo>
                    <a:pt x="3401441" y="31750"/>
                  </a:lnTo>
                  <a:close/>
                </a:path>
                <a:path w="4615815" h="1717039">
                  <a:moveTo>
                    <a:pt x="3452241" y="31750"/>
                  </a:moveTo>
                  <a:lnTo>
                    <a:pt x="3439541" y="31750"/>
                  </a:lnTo>
                  <a:lnTo>
                    <a:pt x="3439541" y="44450"/>
                  </a:lnTo>
                  <a:lnTo>
                    <a:pt x="3452241" y="44450"/>
                  </a:lnTo>
                  <a:lnTo>
                    <a:pt x="3452241" y="31750"/>
                  </a:lnTo>
                  <a:close/>
                </a:path>
                <a:path w="4615815" h="1717039">
                  <a:moveTo>
                    <a:pt x="3591941" y="31750"/>
                  </a:moveTo>
                  <a:lnTo>
                    <a:pt x="3490341" y="31750"/>
                  </a:lnTo>
                  <a:lnTo>
                    <a:pt x="3490341" y="44450"/>
                  </a:lnTo>
                  <a:lnTo>
                    <a:pt x="3591941" y="44450"/>
                  </a:lnTo>
                  <a:lnTo>
                    <a:pt x="3591941" y="31750"/>
                  </a:lnTo>
                  <a:close/>
                </a:path>
                <a:path w="4615815" h="1717039">
                  <a:moveTo>
                    <a:pt x="3642741" y="31750"/>
                  </a:moveTo>
                  <a:lnTo>
                    <a:pt x="3630041" y="31750"/>
                  </a:lnTo>
                  <a:lnTo>
                    <a:pt x="3630041" y="44450"/>
                  </a:lnTo>
                  <a:lnTo>
                    <a:pt x="3642741" y="44450"/>
                  </a:lnTo>
                  <a:lnTo>
                    <a:pt x="3642741" y="31750"/>
                  </a:lnTo>
                  <a:close/>
                </a:path>
                <a:path w="4615815" h="1717039">
                  <a:moveTo>
                    <a:pt x="3693541" y="31750"/>
                  </a:moveTo>
                  <a:lnTo>
                    <a:pt x="3680841" y="31750"/>
                  </a:lnTo>
                  <a:lnTo>
                    <a:pt x="3680841" y="44450"/>
                  </a:lnTo>
                  <a:lnTo>
                    <a:pt x="3693541" y="44450"/>
                  </a:lnTo>
                  <a:lnTo>
                    <a:pt x="3693541" y="31750"/>
                  </a:lnTo>
                  <a:close/>
                </a:path>
                <a:path w="4615815" h="1717039">
                  <a:moveTo>
                    <a:pt x="3833241" y="31750"/>
                  </a:moveTo>
                  <a:lnTo>
                    <a:pt x="3731641" y="31750"/>
                  </a:lnTo>
                  <a:lnTo>
                    <a:pt x="3731641" y="44450"/>
                  </a:lnTo>
                  <a:lnTo>
                    <a:pt x="3833241" y="44450"/>
                  </a:lnTo>
                  <a:lnTo>
                    <a:pt x="3833241" y="31750"/>
                  </a:lnTo>
                  <a:close/>
                </a:path>
                <a:path w="4615815" h="1717039">
                  <a:moveTo>
                    <a:pt x="3884041" y="31750"/>
                  </a:moveTo>
                  <a:lnTo>
                    <a:pt x="3871341" y="31750"/>
                  </a:lnTo>
                  <a:lnTo>
                    <a:pt x="3871341" y="44450"/>
                  </a:lnTo>
                  <a:lnTo>
                    <a:pt x="3884041" y="44450"/>
                  </a:lnTo>
                  <a:lnTo>
                    <a:pt x="3884041" y="31750"/>
                  </a:lnTo>
                  <a:close/>
                </a:path>
                <a:path w="4615815" h="1717039">
                  <a:moveTo>
                    <a:pt x="3934841" y="31750"/>
                  </a:moveTo>
                  <a:lnTo>
                    <a:pt x="3922141" y="31750"/>
                  </a:lnTo>
                  <a:lnTo>
                    <a:pt x="3922141" y="44450"/>
                  </a:lnTo>
                  <a:lnTo>
                    <a:pt x="3934841" y="44450"/>
                  </a:lnTo>
                  <a:lnTo>
                    <a:pt x="3934841" y="31750"/>
                  </a:lnTo>
                  <a:close/>
                </a:path>
                <a:path w="4615815" h="1717039">
                  <a:moveTo>
                    <a:pt x="4074541" y="31750"/>
                  </a:moveTo>
                  <a:lnTo>
                    <a:pt x="3972941" y="31750"/>
                  </a:lnTo>
                  <a:lnTo>
                    <a:pt x="3972941" y="44450"/>
                  </a:lnTo>
                  <a:lnTo>
                    <a:pt x="4074541" y="44450"/>
                  </a:lnTo>
                  <a:lnTo>
                    <a:pt x="4074541" y="31750"/>
                  </a:lnTo>
                  <a:close/>
                </a:path>
                <a:path w="4615815" h="1717039">
                  <a:moveTo>
                    <a:pt x="4125341" y="31750"/>
                  </a:moveTo>
                  <a:lnTo>
                    <a:pt x="4112641" y="31750"/>
                  </a:lnTo>
                  <a:lnTo>
                    <a:pt x="4112641" y="44450"/>
                  </a:lnTo>
                  <a:lnTo>
                    <a:pt x="4125341" y="44450"/>
                  </a:lnTo>
                  <a:lnTo>
                    <a:pt x="4125341" y="31750"/>
                  </a:lnTo>
                  <a:close/>
                </a:path>
                <a:path w="4615815" h="1717039">
                  <a:moveTo>
                    <a:pt x="4176141" y="31750"/>
                  </a:moveTo>
                  <a:lnTo>
                    <a:pt x="4163441" y="31750"/>
                  </a:lnTo>
                  <a:lnTo>
                    <a:pt x="4163441" y="44450"/>
                  </a:lnTo>
                  <a:lnTo>
                    <a:pt x="4176141" y="44450"/>
                  </a:lnTo>
                  <a:lnTo>
                    <a:pt x="4176141" y="31750"/>
                  </a:lnTo>
                  <a:close/>
                </a:path>
                <a:path w="4615815" h="1717039">
                  <a:moveTo>
                    <a:pt x="4315841" y="31750"/>
                  </a:moveTo>
                  <a:lnTo>
                    <a:pt x="4214241" y="31750"/>
                  </a:lnTo>
                  <a:lnTo>
                    <a:pt x="4214241" y="44450"/>
                  </a:lnTo>
                  <a:lnTo>
                    <a:pt x="4315841" y="44450"/>
                  </a:lnTo>
                  <a:lnTo>
                    <a:pt x="4315841" y="31750"/>
                  </a:lnTo>
                  <a:close/>
                </a:path>
                <a:path w="4615815" h="1717039">
                  <a:moveTo>
                    <a:pt x="4366641" y="31750"/>
                  </a:moveTo>
                  <a:lnTo>
                    <a:pt x="4353941" y="31750"/>
                  </a:lnTo>
                  <a:lnTo>
                    <a:pt x="4353941" y="44450"/>
                  </a:lnTo>
                  <a:lnTo>
                    <a:pt x="4366641" y="44450"/>
                  </a:lnTo>
                  <a:lnTo>
                    <a:pt x="4366641" y="31750"/>
                  </a:lnTo>
                  <a:close/>
                </a:path>
                <a:path w="4615815" h="1717039">
                  <a:moveTo>
                    <a:pt x="4417441" y="31750"/>
                  </a:moveTo>
                  <a:lnTo>
                    <a:pt x="4404741" y="31750"/>
                  </a:lnTo>
                  <a:lnTo>
                    <a:pt x="4404741" y="44450"/>
                  </a:lnTo>
                  <a:lnTo>
                    <a:pt x="4417441" y="44450"/>
                  </a:lnTo>
                  <a:lnTo>
                    <a:pt x="4417441" y="31750"/>
                  </a:lnTo>
                  <a:close/>
                </a:path>
                <a:path w="4615815" h="1717039">
                  <a:moveTo>
                    <a:pt x="4539487" y="0"/>
                  </a:moveTo>
                  <a:lnTo>
                    <a:pt x="4539487" y="76200"/>
                  </a:lnTo>
                  <a:lnTo>
                    <a:pt x="4602987" y="44450"/>
                  </a:lnTo>
                  <a:lnTo>
                    <a:pt x="4552187" y="44450"/>
                  </a:lnTo>
                  <a:lnTo>
                    <a:pt x="4552187" y="31750"/>
                  </a:lnTo>
                  <a:lnTo>
                    <a:pt x="4602987" y="31750"/>
                  </a:lnTo>
                  <a:lnTo>
                    <a:pt x="4539487" y="0"/>
                  </a:lnTo>
                  <a:close/>
                </a:path>
                <a:path w="4615815" h="1717039">
                  <a:moveTo>
                    <a:pt x="4539487" y="31750"/>
                  </a:moveTo>
                  <a:lnTo>
                    <a:pt x="4455541" y="31750"/>
                  </a:lnTo>
                  <a:lnTo>
                    <a:pt x="4455541" y="44450"/>
                  </a:lnTo>
                  <a:lnTo>
                    <a:pt x="4539487" y="44450"/>
                  </a:lnTo>
                  <a:lnTo>
                    <a:pt x="4539487" y="31750"/>
                  </a:lnTo>
                  <a:close/>
                </a:path>
                <a:path w="4615815" h="1717039">
                  <a:moveTo>
                    <a:pt x="4602987" y="31750"/>
                  </a:moveTo>
                  <a:lnTo>
                    <a:pt x="4552187" y="31750"/>
                  </a:lnTo>
                  <a:lnTo>
                    <a:pt x="4552187" y="44450"/>
                  </a:lnTo>
                  <a:lnTo>
                    <a:pt x="4602987" y="44450"/>
                  </a:lnTo>
                  <a:lnTo>
                    <a:pt x="4615687" y="38100"/>
                  </a:lnTo>
                  <a:lnTo>
                    <a:pt x="4602987" y="3175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5808" y="4794503"/>
              <a:ext cx="1219200" cy="1219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97024" y="3307080"/>
              <a:ext cx="4749165" cy="2136775"/>
            </a:xfrm>
            <a:custGeom>
              <a:avLst/>
              <a:gdLst/>
              <a:ahLst/>
              <a:cxnLst/>
              <a:rect l="l" t="t" r="r" b="b"/>
              <a:pathLst>
                <a:path w="4749165" h="213677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49165" h="2136775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49165" h="2136775">
                  <a:moveTo>
                    <a:pt x="1651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49165" h="2136775">
                  <a:moveTo>
                    <a:pt x="2159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15900" y="44450"/>
                  </a:lnTo>
                  <a:lnTo>
                    <a:pt x="215900" y="31750"/>
                  </a:lnTo>
                  <a:close/>
                </a:path>
                <a:path w="4749165" h="2136775">
                  <a:moveTo>
                    <a:pt x="2667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266700" y="44450"/>
                  </a:lnTo>
                  <a:lnTo>
                    <a:pt x="266700" y="31750"/>
                  </a:lnTo>
                  <a:close/>
                </a:path>
                <a:path w="4749165" h="2136775">
                  <a:moveTo>
                    <a:pt x="406400" y="31750"/>
                  </a:moveTo>
                  <a:lnTo>
                    <a:pt x="304800" y="31750"/>
                  </a:lnTo>
                  <a:lnTo>
                    <a:pt x="3048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4749165" h="2136775">
                  <a:moveTo>
                    <a:pt x="4572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457200" y="44450"/>
                  </a:lnTo>
                  <a:lnTo>
                    <a:pt x="457200" y="31750"/>
                  </a:lnTo>
                  <a:close/>
                </a:path>
                <a:path w="4749165" h="2136775">
                  <a:moveTo>
                    <a:pt x="508000" y="31750"/>
                  </a:moveTo>
                  <a:lnTo>
                    <a:pt x="495300" y="31750"/>
                  </a:lnTo>
                  <a:lnTo>
                    <a:pt x="495300" y="44450"/>
                  </a:lnTo>
                  <a:lnTo>
                    <a:pt x="508000" y="44450"/>
                  </a:lnTo>
                  <a:lnTo>
                    <a:pt x="508000" y="31750"/>
                  </a:lnTo>
                  <a:close/>
                </a:path>
                <a:path w="4749165" h="2136775">
                  <a:moveTo>
                    <a:pt x="647700" y="31750"/>
                  </a:moveTo>
                  <a:lnTo>
                    <a:pt x="546100" y="31750"/>
                  </a:lnTo>
                  <a:lnTo>
                    <a:pt x="546100" y="44450"/>
                  </a:lnTo>
                  <a:lnTo>
                    <a:pt x="647700" y="44450"/>
                  </a:lnTo>
                  <a:lnTo>
                    <a:pt x="647700" y="31750"/>
                  </a:lnTo>
                  <a:close/>
                </a:path>
                <a:path w="4749165" h="2136775">
                  <a:moveTo>
                    <a:pt x="698500" y="31750"/>
                  </a:moveTo>
                  <a:lnTo>
                    <a:pt x="685800" y="31750"/>
                  </a:lnTo>
                  <a:lnTo>
                    <a:pt x="685800" y="44450"/>
                  </a:lnTo>
                  <a:lnTo>
                    <a:pt x="698500" y="44450"/>
                  </a:lnTo>
                  <a:lnTo>
                    <a:pt x="698500" y="31750"/>
                  </a:lnTo>
                  <a:close/>
                </a:path>
                <a:path w="4749165" h="2136775">
                  <a:moveTo>
                    <a:pt x="749300" y="31750"/>
                  </a:moveTo>
                  <a:lnTo>
                    <a:pt x="736600" y="31750"/>
                  </a:lnTo>
                  <a:lnTo>
                    <a:pt x="73660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w="4749165" h="2136775">
                  <a:moveTo>
                    <a:pt x="889000" y="31750"/>
                  </a:moveTo>
                  <a:lnTo>
                    <a:pt x="787400" y="31750"/>
                  </a:lnTo>
                  <a:lnTo>
                    <a:pt x="787400" y="44450"/>
                  </a:lnTo>
                  <a:lnTo>
                    <a:pt x="889000" y="44450"/>
                  </a:lnTo>
                  <a:lnTo>
                    <a:pt x="889000" y="31750"/>
                  </a:lnTo>
                  <a:close/>
                </a:path>
                <a:path w="4749165" h="2136775">
                  <a:moveTo>
                    <a:pt x="9398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39800" y="44450"/>
                  </a:lnTo>
                  <a:lnTo>
                    <a:pt x="939800" y="31750"/>
                  </a:lnTo>
                  <a:close/>
                </a:path>
                <a:path w="4749165" h="2136775">
                  <a:moveTo>
                    <a:pt x="990600" y="31750"/>
                  </a:moveTo>
                  <a:lnTo>
                    <a:pt x="977900" y="31750"/>
                  </a:lnTo>
                  <a:lnTo>
                    <a:pt x="977900" y="44450"/>
                  </a:lnTo>
                  <a:lnTo>
                    <a:pt x="990600" y="44450"/>
                  </a:lnTo>
                  <a:lnTo>
                    <a:pt x="990600" y="31750"/>
                  </a:lnTo>
                  <a:close/>
                </a:path>
                <a:path w="4749165" h="2136775">
                  <a:moveTo>
                    <a:pt x="1130300" y="31750"/>
                  </a:moveTo>
                  <a:lnTo>
                    <a:pt x="1028700" y="31750"/>
                  </a:lnTo>
                  <a:lnTo>
                    <a:pt x="1028700" y="44450"/>
                  </a:lnTo>
                  <a:lnTo>
                    <a:pt x="1130300" y="44450"/>
                  </a:lnTo>
                  <a:lnTo>
                    <a:pt x="1130300" y="31750"/>
                  </a:lnTo>
                  <a:close/>
                </a:path>
                <a:path w="4749165" h="2136775">
                  <a:moveTo>
                    <a:pt x="1181100" y="31750"/>
                  </a:moveTo>
                  <a:lnTo>
                    <a:pt x="1168400" y="31750"/>
                  </a:lnTo>
                  <a:lnTo>
                    <a:pt x="1168400" y="44450"/>
                  </a:lnTo>
                  <a:lnTo>
                    <a:pt x="1181100" y="44450"/>
                  </a:lnTo>
                  <a:lnTo>
                    <a:pt x="1181100" y="31750"/>
                  </a:lnTo>
                  <a:close/>
                </a:path>
                <a:path w="4749165" h="2136775">
                  <a:moveTo>
                    <a:pt x="1231900" y="31750"/>
                  </a:moveTo>
                  <a:lnTo>
                    <a:pt x="1219200" y="31750"/>
                  </a:lnTo>
                  <a:lnTo>
                    <a:pt x="12192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w="4749165" h="2136775">
                  <a:moveTo>
                    <a:pt x="13716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w="4749165" h="2136775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749165" h="2136775">
                  <a:moveTo>
                    <a:pt x="14732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473200" y="44450"/>
                  </a:lnTo>
                  <a:lnTo>
                    <a:pt x="1473200" y="31750"/>
                  </a:lnTo>
                  <a:close/>
                </a:path>
                <a:path w="4749165" h="2136775">
                  <a:moveTo>
                    <a:pt x="1612900" y="31750"/>
                  </a:moveTo>
                  <a:lnTo>
                    <a:pt x="1511300" y="31750"/>
                  </a:lnTo>
                  <a:lnTo>
                    <a:pt x="1511300" y="44450"/>
                  </a:lnTo>
                  <a:lnTo>
                    <a:pt x="1612900" y="44450"/>
                  </a:lnTo>
                  <a:lnTo>
                    <a:pt x="1612900" y="31750"/>
                  </a:lnTo>
                  <a:close/>
                </a:path>
                <a:path w="4749165" h="2136775">
                  <a:moveTo>
                    <a:pt x="1663700" y="31750"/>
                  </a:moveTo>
                  <a:lnTo>
                    <a:pt x="1651000" y="31750"/>
                  </a:lnTo>
                  <a:lnTo>
                    <a:pt x="1651000" y="44450"/>
                  </a:lnTo>
                  <a:lnTo>
                    <a:pt x="1663700" y="44450"/>
                  </a:lnTo>
                  <a:lnTo>
                    <a:pt x="1663700" y="31750"/>
                  </a:lnTo>
                  <a:close/>
                </a:path>
                <a:path w="4749165" h="2136775">
                  <a:moveTo>
                    <a:pt x="1714500" y="31750"/>
                  </a:moveTo>
                  <a:lnTo>
                    <a:pt x="1701800" y="31750"/>
                  </a:lnTo>
                  <a:lnTo>
                    <a:pt x="1701800" y="44450"/>
                  </a:lnTo>
                  <a:lnTo>
                    <a:pt x="1714500" y="44450"/>
                  </a:lnTo>
                  <a:lnTo>
                    <a:pt x="1714500" y="31750"/>
                  </a:lnTo>
                  <a:close/>
                </a:path>
                <a:path w="4749165" h="2136775">
                  <a:moveTo>
                    <a:pt x="1854200" y="31750"/>
                  </a:moveTo>
                  <a:lnTo>
                    <a:pt x="1752600" y="31750"/>
                  </a:lnTo>
                  <a:lnTo>
                    <a:pt x="1752600" y="44450"/>
                  </a:lnTo>
                  <a:lnTo>
                    <a:pt x="1854200" y="44450"/>
                  </a:lnTo>
                  <a:lnTo>
                    <a:pt x="1854200" y="31750"/>
                  </a:lnTo>
                  <a:close/>
                </a:path>
                <a:path w="4749165" h="2136775">
                  <a:moveTo>
                    <a:pt x="1905000" y="31750"/>
                  </a:moveTo>
                  <a:lnTo>
                    <a:pt x="1892300" y="31750"/>
                  </a:lnTo>
                  <a:lnTo>
                    <a:pt x="1892300" y="44450"/>
                  </a:lnTo>
                  <a:lnTo>
                    <a:pt x="1905000" y="44450"/>
                  </a:lnTo>
                  <a:lnTo>
                    <a:pt x="1905000" y="31750"/>
                  </a:lnTo>
                  <a:close/>
                </a:path>
                <a:path w="4749165" h="2136775">
                  <a:moveTo>
                    <a:pt x="1955800" y="31750"/>
                  </a:moveTo>
                  <a:lnTo>
                    <a:pt x="1943100" y="31750"/>
                  </a:lnTo>
                  <a:lnTo>
                    <a:pt x="1943100" y="44450"/>
                  </a:lnTo>
                  <a:lnTo>
                    <a:pt x="1955800" y="44450"/>
                  </a:lnTo>
                  <a:lnTo>
                    <a:pt x="1955800" y="31750"/>
                  </a:lnTo>
                  <a:close/>
                </a:path>
                <a:path w="4749165" h="2136775">
                  <a:moveTo>
                    <a:pt x="2095500" y="31750"/>
                  </a:moveTo>
                  <a:lnTo>
                    <a:pt x="1993900" y="31750"/>
                  </a:lnTo>
                  <a:lnTo>
                    <a:pt x="1993900" y="44450"/>
                  </a:lnTo>
                  <a:lnTo>
                    <a:pt x="2095500" y="44450"/>
                  </a:lnTo>
                  <a:lnTo>
                    <a:pt x="2095500" y="31750"/>
                  </a:lnTo>
                  <a:close/>
                </a:path>
                <a:path w="4749165" h="2136775">
                  <a:moveTo>
                    <a:pt x="2146300" y="31750"/>
                  </a:moveTo>
                  <a:lnTo>
                    <a:pt x="2133600" y="31750"/>
                  </a:lnTo>
                  <a:lnTo>
                    <a:pt x="2133600" y="44450"/>
                  </a:lnTo>
                  <a:lnTo>
                    <a:pt x="2146300" y="44450"/>
                  </a:lnTo>
                  <a:lnTo>
                    <a:pt x="2146300" y="31750"/>
                  </a:lnTo>
                  <a:close/>
                </a:path>
                <a:path w="4749165" h="2136775">
                  <a:moveTo>
                    <a:pt x="2197100" y="31750"/>
                  </a:moveTo>
                  <a:lnTo>
                    <a:pt x="2184400" y="31750"/>
                  </a:lnTo>
                  <a:lnTo>
                    <a:pt x="2184400" y="44450"/>
                  </a:lnTo>
                  <a:lnTo>
                    <a:pt x="2197100" y="44450"/>
                  </a:lnTo>
                  <a:lnTo>
                    <a:pt x="2197100" y="31750"/>
                  </a:lnTo>
                  <a:close/>
                </a:path>
                <a:path w="4749165" h="2136775">
                  <a:moveTo>
                    <a:pt x="2336800" y="31750"/>
                  </a:moveTo>
                  <a:lnTo>
                    <a:pt x="2235200" y="31750"/>
                  </a:lnTo>
                  <a:lnTo>
                    <a:pt x="2235200" y="44450"/>
                  </a:lnTo>
                  <a:lnTo>
                    <a:pt x="2336800" y="44450"/>
                  </a:lnTo>
                  <a:lnTo>
                    <a:pt x="2336800" y="31750"/>
                  </a:lnTo>
                  <a:close/>
                </a:path>
                <a:path w="4749165" h="2136775">
                  <a:moveTo>
                    <a:pt x="2380741" y="38608"/>
                  </a:moveTo>
                  <a:lnTo>
                    <a:pt x="2368041" y="38608"/>
                  </a:lnTo>
                  <a:lnTo>
                    <a:pt x="2368041" y="51308"/>
                  </a:lnTo>
                  <a:lnTo>
                    <a:pt x="2380741" y="51308"/>
                  </a:lnTo>
                  <a:lnTo>
                    <a:pt x="2380741" y="38608"/>
                  </a:lnTo>
                  <a:close/>
                </a:path>
                <a:path w="4749165" h="2136775">
                  <a:moveTo>
                    <a:pt x="2380741" y="89408"/>
                  </a:moveTo>
                  <a:lnTo>
                    <a:pt x="2368041" y="89408"/>
                  </a:lnTo>
                  <a:lnTo>
                    <a:pt x="2368041" y="102108"/>
                  </a:lnTo>
                  <a:lnTo>
                    <a:pt x="2380741" y="102108"/>
                  </a:lnTo>
                  <a:lnTo>
                    <a:pt x="2380741" y="89408"/>
                  </a:lnTo>
                  <a:close/>
                </a:path>
                <a:path w="4749165" h="2136775">
                  <a:moveTo>
                    <a:pt x="2380741" y="140208"/>
                  </a:moveTo>
                  <a:lnTo>
                    <a:pt x="2368041" y="140208"/>
                  </a:lnTo>
                  <a:lnTo>
                    <a:pt x="2368041" y="241808"/>
                  </a:lnTo>
                  <a:lnTo>
                    <a:pt x="2380741" y="241808"/>
                  </a:lnTo>
                  <a:lnTo>
                    <a:pt x="2380741" y="140208"/>
                  </a:lnTo>
                  <a:close/>
                </a:path>
                <a:path w="4749165" h="2136775">
                  <a:moveTo>
                    <a:pt x="2380741" y="279908"/>
                  </a:moveTo>
                  <a:lnTo>
                    <a:pt x="2368041" y="279908"/>
                  </a:lnTo>
                  <a:lnTo>
                    <a:pt x="2368041" y="292608"/>
                  </a:lnTo>
                  <a:lnTo>
                    <a:pt x="2380741" y="292608"/>
                  </a:lnTo>
                  <a:lnTo>
                    <a:pt x="2380741" y="279908"/>
                  </a:lnTo>
                  <a:close/>
                </a:path>
                <a:path w="4749165" h="2136775">
                  <a:moveTo>
                    <a:pt x="2380741" y="330708"/>
                  </a:moveTo>
                  <a:lnTo>
                    <a:pt x="2368041" y="330708"/>
                  </a:lnTo>
                  <a:lnTo>
                    <a:pt x="2368041" y="343408"/>
                  </a:lnTo>
                  <a:lnTo>
                    <a:pt x="2380741" y="343408"/>
                  </a:lnTo>
                  <a:lnTo>
                    <a:pt x="2380741" y="330708"/>
                  </a:lnTo>
                  <a:close/>
                </a:path>
                <a:path w="4749165" h="2136775">
                  <a:moveTo>
                    <a:pt x="2380741" y="381508"/>
                  </a:moveTo>
                  <a:lnTo>
                    <a:pt x="2368041" y="381508"/>
                  </a:lnTo>
                  <a:lnTo>
                    <a:pt x="2368041" y="483108"/>
                  </a:lnTo>
                  <a:lnTo>
                    <a:pt x="2380741" y="483108"/>
                  </a:lnTo>
                  <a:lnTo>
                    <a:pt x="2380741" y="381508"/>
                  </a:lnTo>
                  <a:close/>
                </a:path>
                <a:path w="4749165" h="2136775">
                  <a:moveTo>
                    <a:pt x="2380741" y="521208"/>
                  </a:moveTo>
                  <a:lnTo>
                    <a:pt x="2368041" y="521208"/>
                  </a:lnTo>
                  <a:lnTo>
                    <a:pt x="2368041" y="533908"/>
                  </a:lnTo>
                  <a:lnTo>
                    <a:pt x="2380741" y="533908"/>
                  </a:lnTo>
                  <a:lnTo>
                    <a:pt x="2380741" y="521208"/>
                  </a:lnTo>
                  <a:close/>
                </a:path>
                <a:path w="4749165" h="2136775">
                  <a:moveTo>
                    <a:pt x="2380741" y="572008"/>
                  </a:moveTo>
                  <a:lnTo>
                    <a:pt x="2368041" y="572008"/>
                  </a:lnTo>
                  <a:lnTo>
                    <a:pt x="2368041" y="584708"/>
                  </a:lnTo>
                  <a:lnTo>
                    <a:pt x="2380741" y="584708"/>
                  </a:lnTo>
                  <a:lnTo>
                    <a:pt x="2380741" y="572008"/>
                  </a:lnTo>
                  <a:close/>
                </a:path>
                <a:path w="4749165" h="2136775">
                  <a:moveTo>
                    <a:pt x="2380741" y="622808"/>
                  </a:moveTo>
                  <a:lnTo>
                    <a:pt x="2368041" y="622808"/>
                  </a:lnTo>
                  <a:lnTo>
                    <a:pt x="2368041" y="724408"/>
                  </a:lnTo>
                  <a:lnTo>
                    <a:pt x="2380741" y="724408"/>
                  </a:lnTo>
                  <a:lnTo>
                    <a:pt x="2380741" y="622808"/>
                  </a:lnTo>
                  <a:close/>
                </a:path>
                <a:path w="4749165" h="2136775">
                  <a:moveTo>
                    <a:pt x="2380741" y="762508"/>
                  </a:moveTo>
                  <a:lnTo>
                    <a:pt x="2368041" y="762508"/>
                  </a:lnTo>
                  <a:lnTo>
                    <a:pt x="2368041" y="775208"/>
                  </a:lnTo>
                  <a:lnTo>
                    <a:pt x="2380741" y="775208"/>
                  </a:lnTo>
                  <a:lnTo>
                    <a:pt x="2380741" y="762508"/>
                  </a:lnTo>
                  <a:close/>
                </a:path>
                <a:path w="4749165" h="2136775">
                  <a:moveTo>
                    <a:pt x="2380741" y="813308"/>
                  </a:moveTo>
                  <a:lnTo>
                    <a:pt x="2368041" y="813308"/>
                  </a:lnTo>
                  <a:lnTo>
                    <a:pt x="2368041" y="826008"/>
                  </a:lnTo>
                  <a:lnTo>
                    <a:pt x="2380741" y="826008"/>
                  </a:lnTo>
                  <a:lnTo>
                    <a:pt x="2380741" y="813308"/>
                  </a:lnTo>
                  <a:close/>
                </a:path>
                <a:path w="4749165" h="2136775">
                  <a:moveTo>
                    <a:pt x="2380741" y="864108"/>
                  </a:moveTo>
                  <a:lnTo>
                    <a:pt x="2368041" y="864108"/>
                  </a:lnTo>
                  <a:lnTo>
                    <a:pt x="2368041" y="965708"/>
                  </a:lnTo>
                  <a:lnTo>
                    <a:pt x="2380741" y="965708"/>
                  </a:lnTo>
                  <a:lnTo>
                    <a:pt x="2380741" y="864108"/>
                  </a:lnTo>
                  <a:close/>
                </a:path>
                <a:path w="4749165" h="2136775">
                  <a:moveTo>
                    <a:pt x="2380741" y="1003808"/>
                  </a:moveTo>
                  <a:lnTo>
                    <a:pt x="2368041" y="1003808"/>
                  </a:lnTo>
                  <a:lnTo>
                    <a:pt x="2368041" y="1016508"/>
                  </a:lnTo>
                  <a:lnTo>
                    <a:pt x="2380741" y="1016508"/>
                  </a:lnTo>
                  <a:lnTo>
                    <a:pt x="2380741" y="1003808"/>
                  </a:lnTo>
                  <a:close/>
                </a:path>
                <a:path w="4749165" h="2136775">
                  <a:moveTo>
                    <a:pt x="2380741" y="1054608"/>
                  </a:moveTo>
                  <a:lnTo>
                    <a:pt x="2368041" y="1054608"/>
                  </a:lnTo>
                  <a:lnTo>
                    <a:pt x="2368041" y="1067308"/>
                  </a:lnTo>
                  <a:lnTo>
                    <a:pt x="2380741" y="1067308"/>
                  </a:lnTo>
                  <a:lnTo>
                    <a:pt x="2380741" y="1054608"/>
                  </a:lnTo>
                  <a:close/>
                </a:path>
                <a:path w="4749165" h="2136775">
                  <a:moveTo>
                    <a:pt x="2380741" y="1105408"/>
                  </a:moveTo>
                  <a:lnTo>
                    <a:pt x="2368041" y="1105408"/>
                  </a:lnTo>
                  <a:lnTo>
                    <a:pt x="2368041" y="1207008"/>
                  </a:lnTo>
                  <a:lnTo>
                    <a:pt x="2380741" y="1207008"/>
                  </a:lnTo>
                  <a:lnTo>
                    <a:pt x="2380741" y="1105408"/>
                  </a:lnTo>
                  <a:close/>
                </a:path>
                <a:path w="4749165" h="2136775">
                  <a:moveTo>
                    <a:pt x="2380741" y="1245108"/>
                  </a:moveTo>
                  <a:lnTo>
                    <a:pt x="2368041" y="1245108"/>
                  </a:lnTo>
                  <a:lnTo>
                    <a:pt x="2368041" y="1257808"/>
                  </a:lnTo>
                  <a:lnTo>
                    <a:pt x="2380741" y="1257808"/>
                  </a:lnTo>
                  <a:lnTo>
                    <a:pt x="2380741" y="1245108"/>
                  </a:lnTo>
                  <a:close/>
                </a:path>
                <a:path w="4749165" h="2136775">
                  <a:moveTo>
                    <a:pt x="2380741" y="1295908"/>
                  </a:moveTo>
                  <a:lnTo>
                    <a:pt x="2368041" y="1295908"/>
                  </a:lnTo>
                  <a:lnTo>
                    <a:pt x="2368041" y="1308608"/>
                  </a:lnTo>
                  <a:lnTo>
                    <a:pt x="2380741" y="1308608"/>
                  </a:lnTo>
                  <a:lnTo>
                    <a:pt x="2380741" y="1295908"/>
                  </a:lnTo>
                  <a:close/>
                </a:path>
                <a:path w="4749165" h="2136775">
                  <a:moveTo>
                    <a:pt x="2380741" y="1346708"/>
                  </a:moveTo>
                  <a:lnTo>
                    <a:pt x="2368041" y="1346708"/>
                  </a:lnTo>
                  <a:lnTo>
                    <a:pt x="2368041" y="1448308"/>
                  </a:lnTo>
                  <a:lnTo>
                    <a:pt x="2380741" y="1448308"/>
                  </a:lnTo>
                  <a:lnTo>
                    <a:pt x="2380741" y="1346708"/>
                  </a:lnTo>
                  <a:close/>
                </a:path>
                <a:path w="4749165" h="2136775">
                  <a:moveTo>
                    <a:pt x="2380741" y="1486408"/>
                  </a:moveTo>
                  <a:lnTo>
                    <a:pt x="2368041" y="1486408"/>
                  </a:lnTo>
                  <a:lnTo>
                    <a:pt x="2368041" y="1499108"/>
                  </a:lnTo>
                  <a:lnTo>
                    <a:pt x="2380741" y="1499108"/>
                  </a:lnTo>
                  <a:lnTo>
                    <a:pt x="2380741" y="1486408"/>
                  </a:lnTo>
                  <a:close/>
                </a:path>
                <a:path w="4749165" h="2136775">
                  <a:moveTo>
                    <a:pt x="2380741" y="1537208"/>
                  </a:moveTo>
                  <a:lnTo>
                    <a:pt x="2368041" y="1537208"/>
                  </a:lnTo>
                  <a:lnTo>
                    <a:pt x="2368041" y="1549908"/>
                  </a:lnTo>
                  <a:lnTo>
                    <a:pt x="2380741" y="1549908"/>
                  </a:lnTo>
                  <a:lnTo>
                    <a:pt x="2380741" y="1537208"/>
                  </a:lnTo>
                  <a:close/>
                </a:path>
                <a:path w="4749165" h="2136775">
                  <a:moveTo>
                    <a:pt x="2380741" y="1588008"/>
                  </a:moveTo>
                  <a:lnTo>
                    <a:pt x="2368041" y="1588008"/>
                  </a:lnTo>
                  <a:lnTo>
                    <a:pt x="2368041" y="1689608"/>
                  </a:lnTo>
                  <a:lnTo>
                    <a:pt x="2380741" y="1689608"/>
                  </a:lnTo>
                  <a:lnTo>
                    <a:pt x="2380741" y="1588008"/>
                  </a:lnTo>
                  <a:close/>
                </a:path>
                <a:path w="4749165" h="2136775">
                  <a:moveTo>
                    <a:pt x="2380741" y="1727708"/>
                  </a:moveTo>
                  <a:lnTo>
                    <a:pt x="2368041" y="1727708"/>
                  </a:lnTo>
                  <a:lnTo>
                    <a:pt x="2368041" y="1740408"/>
                  </a:lnTo>
                  <a:lnTo>
                    <a:pt x="2380741" y="1740408"/>
                  </a:lnTo>
                  <a:lnTo>
                    <a:pt x="2380741" y="1727708"/>
                  </a:lnTo>
                  <a:close/>
                </a:path>
                <a:path w="4749165" h="2136775">
                  <a:moveTo>
                    <a:pt x="2380741" y="1778508"/>
                  </a:moveTo>
                  <a:lnTo>
                    <a:pt x="2368041" y="1778508"/>
                  </a:lnTo>
                  <a:lnTo>
                    <a:pt x="2368041" y="1791208"/>
                  </a:lnTo>
                  <a:lnTo>
                    <a:pt x="2380741" y="1791208"/>
                  </a:lnTo>
                  <a:lnTo>
                    <a:pt x="2380741" y="1778508"/>
                  </a:lnTo>
                  <a:close/>
                </a:path>
                <a:path w="4749165" h="2136775">
                  <a:moveTo>
                    <a:pt x="2380741" y="1829308"/>
                  </a:moveTo>
                  <a:lnTo>
                    <a:pt x="2368041" y="1829308"/>
                  </a:lnTo>
                  <a:lnTo>
                    <a:pt x="2368041" y="1930908"/>
                  </a:lnTo>
                  <a:lnTo>
                    <a:pt x="2380741" y="1930908"/>
                  </a:lnTo>
                  <a:lnTo>
                    <a:pt x="2380741" y="1829308"/>
                  </a:lnTo>
                  <a:close/>
                </a:path>
                <a:path w="4749165" h="2136775">
                  <a:moveTo>
                    <a:pt x="2380741" y="1969008"/>
                  </a:moveTo>
                  <a:lnTo>
                    <a:pt x="2368041" y="1969008"/>
                  </a:lnTo>
                  <a:lnTo>
                    <a:pt x="2368041" y="1981708"/>
                  </a:lnTo>
                  <a:lnTo>
                    <a:pt x="2380741" y="1981708"/>
                  </a:lnTo>
                  <a:lnTo>
                    <a:pt x="2380741" y="1969008"/>
                  </a:lnTo>
                  <a:close/>
                </a:path>
                <a:path w="4749165" h="2136775">
                  <a:moveTo>
                    <a:pt x="2380741" y="2019808"/>
                  </a:moveTo>
                  <a:lnTo>
                    <a:pt x="2368041" y="2019808"/>
                  </a:lnTo>
                  <a:lnTo>
                    <a:pt x="2368041" y="2032508"/>
                  </a:lnTo>
                  <a:lnTo>
                    <a:pt x="2380741" y="2032508"/>
                  </a:lnTo>
                  <a:lnTo>
                    <a:pt x="2380741" y="2019808"/>
                  </a:lnTo>
                  <a:close/>
                </a:path>
                <a:path w="4749165" h="2136775">
                  <a:moveTo>
                    <a:pt x="2380741" y="2070608"/>
                  </a:moveTo>
                  <a:lnTo>
                    <a:pt x="2368041" y="2070608"/>
                  </a:lnTo>
                  <a:lnTo>
                    <a:pt x="2368041" y="2104517"/>
                  </a:lnTo>
                  <a:lnTo>
                    <a:pt x="2448433" y="2104517"/>
                  </a:lnTo>
                  <a:lnTo>
                    <a:pt x="2448433" y="2098167"/>
                  </a:lnTo>
                  <a:lnTo>
                    <a:pt x="2380741" y="2098167"/>
                  </a:lnTo>
                  <a:lnTo>
                    <a:pt x="2374391" y="2091817"/>
                  </a:lnTo>
                  <a:lnTo>
                    <a:pt x="2380741" y="2091817"/>
                  </a:lnTo>
                  <a:lnTo>
                    <a:pt x="2380741" y="2070608"/>
                  </a:lnTo>
                  <a:close/>
                </a:path>
                <a:path w="4749165" h="2136775">
                  <a:moveTo>
                    <a:pt x="2380741" y="2091817"/>
                  </a:moveTo>
                  <a:lnTo>
                    <a:pt x="2374391" y="2091817"/>
                  </a:lnTo>
                  <a:lnTo>
                    <a:pt x="2380741" y="2098167"/>
                  </a:lnTo>
                  <a:lnTo>
                    <a:pt x="2380741" y="2091817"/>
                  </a:lnTo>
                  <a:close/>
                </a:path>
                <a:path w="4749165" h="2136775">
                  <a:moveTo>
                    <a:pt x="2448433" y="2091817"/>
                  </a:moveTo>
                  <a:lnTo>
                    <a:pt x="2380741" y="2091817"/>
                  </a:lnTo>
                  <a:lnTo>
                    <a:pt x="2380741" y="2098167"/>
                  </a:lnTo>
                  <a:lnTo>
                    <a:pt x="2448433" y="2098167"/>
                  </a:lnTo>
                  <a:lnTo>
                    <a:pt x="2448433" y="2091817"/>
                  </a:lnTo>
                  <a:close/>
                </a:path>
                <a:path w="4749165" h="2136775">
                  <a:moveTo>
                    <a:pt x="2499233" y="2091817"/>
                  </a:moveTo>
                  <a:lnTo>
                    <a:pt x="2486533" y="2091817"/>
                  </a:lnTo>
                  <a:lnTo>
                    <a:pt x="2486533" y="2104517"/>
                  </a:lnTo>
                  <a:lnTo>
                    <a:pt x="2499233" y="2104517"/>
                  </a:lnTo>
                  <a:lnTo>
                    <a:pt x="2499233" y="2091817"/>
                  </a:lnTo>
                  <a:close/>
                </a:path>
                <a:path w="4749165" h="2136775">
                  <a:moveTo>
                    <a:pt x="2550033" y="2091817"/>
                  </a:moveTo>
                  <a:lnTo>
                    <a:pt x="2537333" y="2091817"/>
                  </a:lnTo>
                  <a:lnTo>
                    <a:pt x="2537333" y="2104517"/>
                  </a:lnTo>
                  <a:lnTo>
                    <a:pt x="2550033" y="2104517"/>
                  </a:lnTo>
                  <a:lnTo>
                    <a:pt x="2550033" y="2091817"/>
                  </a:lnTo>
                  <a:close/>
                </a:path>
                <a:path w="4749165" h="2136775">
                  <a:moveTo>
                    <a:pt x="2689733" y="2091817"/>
                  </a:moveTo>
                  <a:lnTo>
                    <a:pt x="2588133" y="2091817"/>
                  </a:lnTo>
                  <a:lnTo>
                    <a:pt x="2588133" y="2104517"/>
                  </a:lnTo>
                  <a:lnTo>
                    <a:pt x="2689733" y="2104517"/>
                  </a:lnTo>
                  <a:lnTo>
                    <a:pt x="2689733" y="2091817"/>
                  </a:lnTo>
                  <a:close/>
                </a:path>
                <a:path w="4749165" h="2136775">
                  <a:moveTo>
                    <a:pt x="2740533" y="2091817"/>
                  </a:moveTo>
                  <a:lnTo>
                    <a:pt x="2727833" y="2091817"/>
                  </a:lnTo>
                  <a:lnTo>
                    <a:pt x="2727833" y="2104517"/>
                  </a:lnTo>
                  <a:lnTo>
                    <a:pt x="2740533" y="2104517"/>
                  </a:lnTo>
                  <a:lnTo>
                    <a:pt x="2740533" y="2091817"/>
                  </a:lnTo>
                  <a:close/>
                </a:path>
                <a:path w="4749165" h="2136775">
                  <a:moveTo>
                    <a:pt x="2791333" y="2091817"/>
                  </a:moveTo>
                  <a:lnTo>
                    <a:pt x="2778633" y="2091817"/>
                  </a:lnTo>
                  <a:lnTo>
                    <a:pt x="2778633" y="2104517"/>
                  </a:lnTo>
                  <a:lnTo>
                    <a:pt x="2791333" y="2104517"/>
                  </a:lnTo>
                  <a:lnTo>
                    <a:pt x="2791333" y="2091817"/>
                  </a:lnTo>
                  <a:close/>
                </a:path>
                <a:path w="4749165" h="2136775">
                  <a:moveTo>
                    <a:pt x="2931033" y="2091817"/>
                  </a:moveTo>
                  <a:lnTo>
                    <a:pt x="2829433" y="2091817"/>
                  </a:lnTo>
                  <a:lnTo>
                    <a:pt x="2829433" y="2104517"/>
                  </a:lnTo>
                  <a:lnTo>
                    <a:pt x="2931033" y="2104517"/>
                  </a:lnTo>
                  <a:lnTo>
                    <a:pt x="2931033" y="2091817"/>
                  </a:lnTo>
                  <a:close/>
                </a:path>
                <a:path w="4749165" h="2136775">
                  <a:moveTo>
                    <a:pt x="2981833" y="2091817"/>
                  </a:moveTo>
                  <a:lnTo>
                    <a:pt x="2969133" y="2091817"/>
                  </a:lnTo>
                  <a:lnTo>
                    <a:pt x="2969133" y="2104517"/>
                  </a:lnTo>
                  <a:lnTo>
                    <a:pt x="2981833" y="2104517"/>
                  </a:lnTo>
                  <a:lnTo>
                    <a:pt x="2981833" y="2091817"/>
                  </a:lnTo>
                  <a:close/>
                </a:path>
                <a:path w="4749165" h="2136775">
                  <a:moveTo>
                    <a:pt x="3032633" y="2091817"/>
                  </a:moveTo>
                  <a:lnTo>
                    <a:pt x="3019933" y="2091817"/>
                  </a:lnTo>
                  <a:lnTo>
                    <a:pt x="3019933" y="2104517"/>
                  </a:lnTo>
                  <a:lnTo>
                    <a:pt x="3032633" y="2104517"/>
                  </a:lnTo>
                  <a:lnTo>
                    <a:pt x="3032633" y="2091817"/>
                  </a:lnTo>
                  <a:close/>
                </a:path>
                <a:path w="4749165" h="2136775">
                  <a:moveTo>
                    <a:pt x="3172333" y="2091817"/>
                  </a:moveTo>
                  <a:lnTo>
                    <a:pt x="3070733" y="2091817"/>
                  </a:lnTo>
                  <a:lnTo>
                    <a:pt x="3070733" y="2104517"/>
                  </a:lnTo>
                  <a:lnTo>
                    <a:pt x="3172333" y="2104517"/>
                  </a:lnTo>
                  <a:lnTo>
                    <a:pt x="3172333" y="2091817"/>
                  </a:lnTo>
                  <a:close/>
                </a:path>
                <a:path w="4749165" h="2136775">
                  <a:moveTo>
                    <a:pt x="3223133" y="2091817"/>
                  </a:moveTo>
                  <a:lnTo>
                    <a:pt x="3210433" y="2091817"/>
                  </a:lnTo>
                  <a:lnTo>
                    <a:pt x="3210433" y="2104517"/>
                  </a:lnTo>
                  <a:lnTo>
                    <a:pt x="3223133" y="2104517"/>
                  </a:lnTo>
                  <a:lnTo>
                    <a:pt x="3223133" y="2091817"/>
                  </a:lnTo>
                  <a:close/>
                </a:path>
                <a:path w="4749165" h="2136775">
                  <a:moveTo>
                    <a:pt x="3273933" y="2091817"/>
                  </a:moveTo>
                  <a:lnTo>
                    <a:pt x="3261233" y="2091817"/>
                  </a:lnTo>
                  <a:lnTo>
                    <a:pt x="3261233" y="2104517"/>
                  </a:lnTo>
                  <a:lnTo>
                    <a:pt x="3273933" y="2104517"/>
                  </a:lnTo>
                  <a:lnTo>
                    <a:pt x="3273933" y="2091817"/>
                  </a:lnTo>
                  <a:close/>
                </a:path>
                <a:path w="4749165" h="2136775">
                  <a:moveTo>
                    <a:pt x="3413633" y="2091817"/>
                  </a:moveTo>
                  <a:lnTo>
                    <a:pt x="3312033" y="2091817"/>
                  </a:lnTo>
                  <a:lnTo>
                    <a:pt x="3312033" y="2104517"/>
                  </a:lnTo>
                  <a:lnTo>
                    <a:pt x="3413633" y="2104517"/>
                  </a:lnTo>
                  <a:lnTo>
                    <a:pt x="3413633" y="2091817"/>
                  </a:lnTo>
                  <a:close/>
                </a:path>
                <a:path w="4749165" h="2136775">
                  <a:moveTo>
                    <a:pt x="3464433" y="2091817"/>
                  </a:moveTo>
                  <a:lnTo>
                    <a:pt x="3451733" y="2091817"/>
                  </a:lnTo>
                  <a:lnTo>
                    <a:pt x="3451733" y="2104517"/>
                  </a:lnTo>
                  <a:lnTo>
                    <a:pt x="3464433" y="2104517"/>
                  </a:lnTo>
                  <a:lnTo>
                    <a:pt x="3464433" y="2091817"/>
                  </a:lnTo>
                  <a:close/>
                </a:path>
                <a:path w="4749165" h="2136775">
                  <a:moveTo>
                    <a:pt x="3515233" y="2091817"/>
                  </a:moveTo>
                  <a:lnTo>
                    <a:pt x="3502533" y="2091817"/>
                  </a:lnTo>
                  <a:lnTo>
                    <a:pt x="3502533" y="2104517"/>
                  </a:lnTo>
                  <a:lnTo>
                    <a:pt x="3515233" y="2104517"/>
                  </a:lnTo>
                  <a:lnTo>
                    <a:pt x="3515233" y="2091817"/>
                  </a:lnTo>
                  <a:close/>
                </a:path>
                <a:path w="4749165" h="2136775">
                  <a:moveTo>
                    <a:pt x="3654933" y="2091817"/>
                  </a:moveTo>
                  <a:lnTo>
                    <a:pt x="3553333" y="2091817"/>
                  </a:lnTo>
                  <a:lnTo>
                    <a:pt x="3553333" y="2104517"/>
                  </a:lnTo>
                  <a:lnTo>
                    <a:pt x="3654933" y="2104517"/>
                  </a:lnTo>
                  <a:lnTo>
                    <a:pt x="3654933" y="2091817"/>
                  </a:lnTo>
                  <a:close/>
                </a:path>
                <a:path w="4749165" h="2136775">
                  <a:moveTo>
                    <a:pt x="3705733" y="2091817"/>
                  </a:moveTo>
                  <a:lnTo>
                    <a:pt x="3693033" y="2091817"/>
                  </a:lnTo>
                  <a:lnTo>
                    <a:pt x="3693033" y="2104517"/>
                  </a:lnTo>
                  <a:lnTo>
                    <a:pt x="3705733" y="2104517"/>
                  </a:lnTo>
                  <a:lnTo>
                    <a:pt x="3705733" y="2091817"/>
                  </a:lnTo>
                  <a:close/>
                </a:path>
                <a:path w="4749165" h="2136775">
                  <a:moveTo>
                    <a:pt x="3756533" y="2091817"/>
                  </a:moveTo>
                  <a:lnTo>
                    <a:pt x="3743833" y="2091817"/>
                  </a:lnTo>
                  <a:lnTo>
                    <a:pt x="3743833" y="2104517"/>
                  </a:lnTo>
                  <a:lnTo>
                    <a:pt x="3756533" y="2104517"/>
                  </a:lnTo>
                  <a:lnTo>
                    <a:pt x="3756533" y="2091817"/>
                  </a:lnTo>
                  <a:close/>
                </a:path>
                <a:path w="4749165" h="2136775">
                  <a:moveTo>
                    <a:pt x="3896233" y="2091817"/>
                  </a:moveTo>
                  <a:lnTo>
                    <a:pt x="3794633" y="2091817"/>
                  </a:lnTo>
                  <a:lnTo>
                    <a:pt x="3794633" y="2104517"/>
                  </a:lnTo>
                  <a:lnTo>
                    <a:pt x="3896233" y="2104517"/>
                  </a:lnTo>
                  <a:lnTo>
                    <a:pt x="3896233" y="2091817"/>
                  </a:lnTo>
                  <a:close/>
                </a:path>
                <a:path w="4749165" h="2136775">
                  <a:moveTo>
                    <a:pt x="3947033" y="2091817"/>
                  </a:moveTo>
                  <a:lnTo>
                    <a:pt x="3934333" y="2091817"/>
                  </a:lnTo>
                  <a:lnTo>
                    <a:pt x="3934333" y="2104517"/>
                  </a:lnTo>
                  <a:lnTo>
                    <a:pt x="3947033" y="2104517"/>
                  </a:lnTo>
                  <a:lnTo>
                    <a:pt x="3947033" y="2091817"/>
                  </a:lnTo>
                  <a:close/>
                </a:path>
                <a:path w="4749165" h="2136775">
                  <a:moveTo>
                    <a:pt x="3997833" y="2091817"/>
                  </a:moveTo>
                  <a:lnTo>
                    <a:pt x="3985133" y="2091817"/>
                  </a:lnTo>
                  <a:lnTo>
                    <a:pt x="3985133" y="2104517"/>
                  </a:lnTo>
                  <a:lnTo>
                    <a:pt x="3997833" y="2104517"/>
                  </a:lnTo>
                  <a:lnTo>
                    <a:pt x="3997833" y="2091817"/>
                  </a:lnTo>
                  <a:close/>
                </a:path>
                <a:path w="4749165" h="2136775">
                  <a:moveTo>
                    <a:pt x="4137533" y="2091817"/>
                  </a:moveTo>
                  <a:lnTo>
                    <a:pt x="4035933" y="2091817"/>
                  </a:lnTo>
                  <a:lnTo>
                    <a:pt x="4035933" y="2104517"/>
                  </a:lnTo>
                  <a:lnTo>
                    <a:pt x="4137533" y="2104517"/>
                  </a:lnTo>
                  <a:lnTo>
                    <a:pt x="4137533" y="2091817"/>
                  </a:lnTo>
                  <a:close/>
                </a:path>
                <a:path w="4749165" h="2136775">
                  <a:moveTo>
                    <a:pt x="4188333" y="2091817"/>
                  </a:moveTo>
                  <a:lnTo>
                    <a:pt x="4175633" y="2091817"/>
                  </a:lnTo>
                  <a:lnTo>
                    <a:pt x="4175633" y="2104517"/>
                  </a:lnTo>
                  <a:lnTo>
                    <a:pt x="4188333" y="2104517"/>
                  </a:lnTo>
                  <a:lnTo>
                    <a:pt x="4188333" y="2091817"/>
                  </a:lnTo>
                  <a:close/>
                </a:path>
                <a:path w="4749165" h="2136775">
                  <a:moveTo>
                    <a:pt x="4239133" y="2091817"/>
                  </a:moveTo>
                  <a:lnTo>
                    <a:pt x="4226433" y="2091817"/>
                  </a:lnTo>
                  <a:lnTo>
                    <a:pt x="4226433" y="2104517"/>
                  </a:lnTo>
                  <a:lnTo>
                    <a:pt x="4239133" y="2104517"/>
                  </a:lnTo>
                  <a:lnTo>
                    <a:pt x="4239133" y="2091817"/>
                  </a:lnTo>
                  <a:close/>
                </a:path>
                <a:path w="4749165" h="2136775">
                  <a:moveTo>
                    <a:pt x="4378833" y="2091817"/>
                  </a:moveTo>
                  <a:lnTo>
                    <a:pt x="4277233" y="2091817"/>
                  </a:lnTo>
                  <a:lnTo>
                    <a:pt x="4277233" y="2104517"/>
                  </a:lnTo>
                  <a:lnTo>
                    <a:pt x="4378833" y="2104517"/>
                  </a:lnTo>
                  <a:lnTo>
                    <a:pt x="4378833" y="2091817"/>
                  </a:lnTo>
                  <a:close/>
                </a:path>
                <a:path w="4749165" h="2136775">
                  <a:moveTo>
                    <a:pt x="4429633" y="2091817"/>
                  </a:moveTo>
                  <a:lnTo>
                    <a:pt x="4416933" y="2091817"/>
                  </a:lnTo>
                  <a:lnTo>
                    <a:pt x="4416933" y="2104517"/>
                  </a:lnTo>
                  <a:lnTo>
                    <a:pt x="4429633" y="2104517"/>
                  </a:lnTo>
                  <a:lnTo>
                    <a:pt x="4429633" y="2091817"/>
                  </a:lnTo>
                  <a:close/>
                </a:path>
                <a:path w="4749165" h="2136775">
                  <a:moveTo>
                    <a:pt x="4480433" y="2091817"/>
                  </a:moveTo>
                  <a:lnTo>
                    <a:pt x="4467733" y="2091817"/>
                  </a:lnTo>
                  <a:lnTo>
                    <a:pt x="4467733" y="2104517"/>
                  </a:lnTo>
                  <a:lnTo>
                    <a:pt x="4480433" y="2104517"/>
                  </a:lnTo>
                  <a:lnTo>
                    <a:pt x="4480433" y="2091817"/>
                  </a:lnTo>
                  <a:close/>
                </a:path>
                <a:path w="4749165" h="2136775">
                  <a:moveTo>
                    <a:pt x="4620133" y="2091817"/>
                  </a:moveTo>
                  <a:lnTo>
                    <a:pt x="4518533" y="2091817"/>
                  </a:lnTo>
                  <a:lnTo>
                    <a:pt x="4518533" y="2104517"/>
                  </a:lnTo>
                  <a:lnTo>
                    <a:pt x="4620133" y="2104517"/>
                  </a:lnTo>
                  <a:lnTo>
                    <a:pt x="4620133" y="2091817"/>
                  </a:lnTo>
                  <a:close/>
                </a:path>
                <a:path w="4749165" h="2136775">
                  <a:moveTo>
                    <a:pt x="4670933" y="2091817"/>
                  </a:moveTo>
                  <a:lnTo>
                    <a:pt x="4658233" y="2091817"/>
                  </a:lnTo>
                  <a:lnTo>
                    <a:pt x="4658233" y="2104517"/>
                  </a:lnTo>
                  <a:lnTo>
                    <a:pt x="4670933" y="2104517"/>
                  </a:lnTo>
                  <a:lnTo>
                    <a:pt x="4670933" y="2091817"/>
                  </a:lnTo>
                  <a:close/>
                </a:path>
                <a:path w="4749165" h="2136775">
                  <a:moveTo>
                    <a:pt x="4672710" y="2060067"/>
                  </a:moveTo>
                  <a:lnTo>
                    <a:pt x="4672710" y="2136267"/>
                  </a:lnTo>
                  <a:lnTo>
                    <a:pt x="4748910" y="2098167"/>
                  </a:lnTo>
                  <a:lnTo>
                    <a:pt x="4672710" y="206006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1293622"/>
            <a:ext cx="3470910" cy="5564505"/>
            <a:chOff x="0" y="1293622"/>
            <a:chExt cx="3470910" cy="556450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3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3078479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3078479" y="733043"/>
                  </a:lnTo>
                  <a:lnTo>
                    <a:pt x="3078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0" y="733043"/>
                  </a:moveTo>
                  <a:lnTo>
                    <a:pt x="3078479" y="733043"/>
                  </a:lnTo>
                  <a:lnTo>
                    <a:pt x="3078479" y="0"/>
                  </a:lnTo>
                  <a:lnTo>
                    <a:pt x="0" y="0"/>
                  </a:lnTo>
                  <a:lnTo>
                    <a:pt x="0" y="733043"/>
                  </a:lnTo>
                  <a:close/>
                </a:path>
              </a:pathLst>
            </a:custGeom>
            <a:ln w="12699">
              <a:solidFill>
                <a:srgbClr val="B125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55" y="4879848"/>
              <a:ext cx="2965704" cy="1050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0" y="506729"/>
                  </a:moveTo>
                  <a:lnTo>
                    <a:pt x="2319" y="457920"/>
                  </a:lnTo>
                  <a:lnTo>
                    <a:pt x="9135" y="410426"/>
                  </a:lnTo>
                  <a:lnTo>
                    <a:pt x="20236" y="364457"/>
                  </a:lnTo>
                  <a:lnTo>
                    <a:pt x="35409" y="320228"/>
                  </a:lnTo>
                  <a:lnTo>
                    <a:pt x="54443" y="277949"/>
                  </a:lnTo>
                  <a:lnTo>
                    <a:pt x="77125" y="237833"/>
                  </a:lnTo>
                  <a:lnTo>
                    <a:pt x="103243" y="200092"/>
                  </a:lnTo>
                  <a:lnTo>
                    <a:pt x="132585" y="164939"/>
                  </a:lnTo>
                  <a:lnTo>
                    <a:pt x="164939" y="132585"/>
                  </a:lnTo>
                  <a:lnTo>
                    <a:pt x="200092" y="103243"/>
                  </a:lnTo>
                  <a:lnTo>
                    <a:pt x="237833" y="77125"/>
                  </a:lnTo>
                  <a:lnTo>
                    <a:pt x="277949" y="54443"/>
                  </a:lnTo>
                  <a:lnTo>
                    <a:pt x="320228" y="35409"/>
                  </a:lnTo>
                  <a:lnTo>
                    <a:pt x="364457" y="20236"/>
                  </a:lnTo>
                  <a:lnTo>
                    <a:pt x="410426" y="9135"/>
                  </a:lnTo>
                  <a:lnTo>
                    <a:pt x="457920" y="2319"/>
                  </a:lnTo>
                  <a:lnTo>
                    <a:pt x="506730" y="0"/>
                  </a:lnTo>
                  <a:lnTo>
                    <a:pt x="555539" y="2319"/>
                  </a:lnTo>
                  <a:lnTo>
                    <a:pt x="603033" y="9135"/>
                  </a:lnTo>
                  <a:lnTo>
                    <a:pt x="649002" y="20236"/>
                  </a:lnTo>
                  <a:lnTo>
                    <a:pt x="693231" y="35409"/>
                  </a:lnTo>
                  <a:lnTo>
                    <a:pt x="735510" y="54443"/>
                  </a:lnTo>
                  <a:lnTo>
                    <a:pt x="775626" y="77125"/>
                  </a:lnTo>
                  <a:lnTo>
                    <a:pt x="813367" y="103243"/>
                  </a:lnTo>
                  <a:lnTo>
                    <a:pt x="848520" y="132585"/>
                  </a:lnTo>
                  <a:lnTo>
                    <a:pt x="880874" y="164939"/>
                  </a:lnTo>
                  <a:lnTo>
                    <a:pt x="910216" y="200092"/>
                  </a:lnTo>
                  <a:lnTo>
                    <a:pt x="936334" y="237833"/>
                  </a:lnTo>
                  <a:lnTo>
                    <a:pt x="959016" y="277949"/>
                  </a:lnTo>
                  <a:lnTo>
                    <a:pt x="978050" y="320228"/>
                  </a:lnTo>
                  <a:lnTo>
                    <a:pt x="993223" y="364457"/>
                  </a:lnTo>
                  <a:lnTo>
                    <a:pt x="1004324" y="410426"/>
                  </a:lnTo>
                  <a:lnTo>
                    <a:pt x="1011140" y="457920"/>
                  </a:lnTo>
                  <a:lnTo>
                    <a:pt x="1013460" y="506729"/>
                  </a:lnTo>
                  <a:lnTo>
                    <a:pt x="1011140" y="555539"/>
                  </a:lnTo>
                  <a:lnTo>
                    <a:pt x="1004324" y="603033"/>
                  </a:lnTo>
                  <a:lnTo>
                    <a:pt x="993223" y="649002"/>
                  </a:lnTo>
                  <a:lnTo>
                    <a:pt x="978050" y="693231"/>
                  </a:lnTo>
                  <a:lnTo>
                    <a:pt x="959016" y="735510"/>
                  </a:lnTo>
                  <a:lnTo>
                    <a:pt x="936334" y="775626"/>
                  </a:lnTo>
                  <a:lnTo>
                    <a:pt x="910216" y="813367"/>
                  </a:lnTo>
                  <a:lnTo>
                    <a:pt x="880874" y="848520"/>
                  </a:lnTo>
                  <a:lnTo>
                    <a:pt x="848520" y="880874"/>
                  </a:lnTo>
                  <a:lnTo>
                    <a:pt x="813367" y="910216"/>
                  </a:lnTo>
                  <a:lnTo>
                    <a:pt x="775626" y="936334"/>
                  </a:lnTo>
                  <a:lnTo>
                    <a:pt x="735510" y="959016"/>
                  </a:lnTo>
                  <a:lnTo>
                    <a:pt x="693231" y="978050"/>
                  </a:lnTo>
                  <a:lnTo>
                    <a:pt x="649002" y="993223"/>
                  </a:lnTo>
                  <a:lnTo>
                    <a:pt x="603033" y="1004324"/>
                  </a:lnTo>
                  <a:lnTo>
                    <a:pt x="555539" y="1011140"/>
                  </a:lnTo>
                  <a:lnTo>
                    <a:pt x="506730" y="1013460"/>
                  </a:lnTo>
                  <a:lnTo>
                    <a:pt x="457920" y="1011140"/>
                  </a:lnTo>
                  <a:lnTo>
                    <a:pt x="410426" y="1004324"/>
                  </a:lnTo>
                  <a:lnTo>
                    <a:pt x="364457" y="993223"/>
                  </a:lnTo>
                  <a:lnTo>
                    <a:pt x="320228" y="978050"/>
                  </a:lnTo>
                  <a:lnTo>
                    <a:pt x="277949" y="959016"/>
                  </a:lnTo>
                  <a:lnTo>
                    <a:pt x="237833" y="936334"/>
                  </a:lnTo>
                  <a:lnTo>
                    <a:pt x="200092" y="910216"/>
                  </a:lnTo>
                  <a:lnTo>
                    <a:pt x="164939" y="880874"/>
                  </a:lnTo>
                  <a:lnTo>
                    <a:pt x="132585" y="848520"/>
                  </a:lnTo>
                  <a:lnTo>
                    <a:pt x="103243" y="813367"/>
                  </a:lnTo>
                  <a:lnTo>
                    <a:pt x="77125" y="775626"/>
                  </a:lnTo>
                  <a:lnTo>
                    <a:pt x="54443" y="735510"/>
                  </a:lnTo>
                  <a:lnTo>
                    <a:pt x="35409" y="693231"/>
                  </a:lnTo>
                  <a:lnTo>
                    <a:pt x="20236" y="649002"/>
                  </a:lnTo>
                  <a:lnTo>
                    <a:pt x="9135" y="603033"/>
                  </a:lnTo>
                  <a:lnTo>
                    <a:pt x="2319" y="555539"/>
                  </a:lnTo>
                  <a:lnTo>
                    <a:pt x="0" y="506729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62620" y="1451190"/>
              <a:ext cx="527685" cy="339725"/>
            </a:xfrm>
            <a:custGeom>
              <a:avLst/>
              <a:gdLst/>
              <a:ahLst/>
              <a:cxnLst/>
              <a:rect l="l" t="t" r="r" b="b"/>
              <a:pathLst>
                <a:path w="527685" h="339725">
                  <a:moveTo>
                    <a:pt x="453491" y="164985"/>
                  </a:moveTo>
                  <a:lnTo>
                    <a:pt x="449922" y="166306"/>
                  </a:lnTo>
                  <a:lnTo>
                    <a:pt x="396506" y="178117"/>
                  </a:lnTo>
                  <a:lnTo>
                    <a:pt x="333578" y="185737"/>
                  </a:lnTo>
                  <a:lnTo>
                    <a:pt x="263690" y="188442"/>
                  </a:lnTo>
                  <a:lnTo>
                    <a:pt x="193802" y="185737"/>
                  </a:lnTo>
                  <a:lnTo>
                    <a:pt x="130873" y="178117"/>
                  </a:lnTo>
                  <a:lnTo>
                    <a:pt x="77457" y="166306"/>
                  </a:lnTo>
                  <a:lnTo>
                    <a:pt x="36144" y="151041"/>
                  </a:lnTo>
                  <a:lnTo>
                    <a:pt x="0" y="113068"/>
                  </a:lnTo>
                  <a:lnTo>
                    <a:pt x="0" y="263829"/>
                  </a:lnTo>
                  <a:lnTo>
                    <a:pt x="36144" y="301802"/>
                  </a:lnTo>
                  <a:lnTo>
                    <a:pt x="77457" y="317068"/>
                  </a:lnTo>
                  <a:lnTo>
                    <a:pt x="130873" y="328879"/>
                  </a:lnTo>
                  <a:lnTo>
                    <a:pt x="193802" y="336499"/>
                  </a:lnTo>
                  <a:lnTo>
                    <a:pt x="263690" y="339204"/>
                  </a:lnTo>
                  <a:lnTo>
                    <a:pt x="279895" y="338582"/>
                  </a:lnTo>
                  <a:lnTo>
                    <a:pt x="430022" y="188442"/>
                  </a:lnTo>
                  <a:lnTo>
                    <a:pt x="453491" y="164985"/>
                  </a:lnTo>
                  <a:close/>
                </a:path>
                <a:path w="527685" h="339725">
                  <a:moveTo>
                    <a:pt x="527380" y="75374"/>
                  </a:moveTo>
                  <a:lnTo>
                    <a:pt x="491375" y="37325"/>
                  </a:lnTo>
                  <a:lnTo>
                    <a:pt x="450151" y="22072"/>
                  </a:lnTo>
                  <a:lnTo>
                    <a:pt x="396786" y="10287"/>
                  </a:lnTo>
                  <a:lnTo>
                    <a:pt x="333794" y="2692"/>
                  </a:lnTo>
                  <a:lnTo>
                    <a:pt x="263690" y="0"/>
                  </a:lnTo>
                  <a:lnTo>
                    <a:pt x="193586" y="2692"/>
                  </a:lnTo>
                  <a:lnTo>
                    <a:pt x="130606" y="10287"/>
                  </a:lnTo>
                  <a:lnTo>
                    <a:pt x="77241" y="22072"/>
                  </a:lnTo>
                  <a:lnTo>
                    <a:pt x="36004" y="37325"/>
                  </a:lnTo>
                  <a:lnTo>
                    <a:pt x="0" y="75374"/>
                  </a:lnTo>
                  <a:lnTo>
                    <a:pt x="9423" y="95415"/>
                  </a:lnTo>
                  <a:lnTo>
                    <a:pt x="77241" y="128676"/>
                  </a:lnTo>
                  <a:lnTo>
                    <a:pt x="130606" y="140462"/>
                  </a:lnTo>
                  <a:lnTo>
                    <a:pt x="193586" y="148069"/>
                  </a:lnTo>
                  <a:lnTo>
                    <a:pt x="263690" y="150761"/>
                  </a:lnTo>
                  <a:lnTo>
                    <a:pt x="333794" y="148069"/>
                  </a:lnTo>
                  <a:lnTo>
                    <a:pt x="396786" y="140462"/>
                  </a:lnTo>
                  <a:lnTo>
                    <a:pt x="450151" y="128676"/>
                  </a:lnTo>
                  <a:lnTo>
                    <a:pt x="491375" y="113423"/>
                  </a:lnTo>
                  <a:lnTo>
                    <a:pt x="527380" y="75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2630" y="1752703"/>
              <a:ext cx="242393" cy="3169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54708" y="2313431"/>
              <a:ext cx="1610995" cy="2566670"/>
            </a:xfrm>
            <a:custGeom>
              <a:avLst/>
              <a:gdLst/>
              <a:ahLst/>
              <a:cxnLst/>
              <a:rect l="l" t="t" r="r" b="b"/>
              <a:pathLst>
                <a:path w="1610995" h="2566670">
                  <a:moveTo>
                    <a:pt x="44450" y="2350262"/>
                  </a:moveTo>
                  <a:lnTo>
                    <a:pt x="31750" y="2350262"/>
                  </a:lnTo>
                  <a:lnTo>
                    <a:pt x="31750" y="2362962"/>
                  </a:lnTo>
                  <a:lnTo>
                    <a:pt x="44450" y="2362962"/>
                  </a:lnTo>
                  <a:lnTo>
                    <a:pt x="44450" y="2350262"/>
                  </a:lnTo>
                  <a:close/>
                </a:path>
                <a:path w="1610995" h="2566670">
                  <a:moveTo>
                    <a:pt x="44450" y="2299462"/>
                  </a:moveTo>
                  <a:lnTo>
                    <a:pt x="31750" y="2299462"/>
                  </a:lnTo>
                  <a:lnTo>
                    <a:pt x="31750" y="2312162"/>
                  </a:lnTo>
                  <a:lnTo>
                    <a:pt x="44450" y="2312162"/>
                  </a:lnTo>
                  <a:lnTo>
                    <a:pt x="44450" y="2299462"/>
                  </a:lnTo>
                  <a:close/>
                </a:path>
                <a:path w="1610995" h="2566670">
                  <a:moveTo>
                    <a:pt x="44450" y="2159762"/>
                  </a:moveTo>
                  <a:lnTo>
                    <a:pt x="31750" y="2159762"/>
                  </a:lnTo>
                  <a:lnTo>
                    <a:pt x="31750" y="2261362"/>
                  </a:lnTo>
                  <a:lnTo>
                    <a:pt x="44450" y="2261362"/>
                  </a:lnTo>
                  <a:lnTo>
                    <a:pt x="44450" y="2159762"/>
                  </a:lnTo>
                  <a:close/>
                </a:path>
                <a:path w="1610995" h="2566670">
                  <a:moveTo>
                    <a:pt x="44450" y="2108962"/>
                  </a:moveTo>
                  <a:lnTo>
                    <a:pt x="31750" y="2108962"/>
                  </a:lnTo>
                  <a:lnTo>
                    <a:pt x="31750" y="2121662"/>
                  </a:lnTo>
                  <a:lnTo>
                    <a:pt x="44450" y="2121662"/>
                  </a:lnTo>
                  <a:lnTo>
                    <a:pt x="44450" y="2108962"/>
                  </a:lnTo>
                  <a:close/>
                </a:path>
                <a:path w="1610995" h="2566670">
                  <a:moveTo>
                    <a:pt x="44450" y="2058162"/>
                  </a:moveTo>
                  <a:lnTo>
                    <a:pt x="31750" y="2058162"/>
                  </a:lnTo>
                  <a:lnTo>
                    <a:pt x="31750" y="2070862"/>
                  </a:lnTo>
                  <a:lnTo>
                    <a:pt x="44450" y="2070862"/>
                  </a:lnTo>
                  <a:lnTo>
                    <a:pt x="44450" y="2058162"/>
                  </a:lnTo>
                  <a:close/>
                </a:path>
                <a:path w="1610995" h="2566670">
                  <a:moveTo>
                    <a:pt x="44450" y="1918462"/>
                  </a:moveTo>
                  <a:lnTo>
                    <a:pt x="31750" y="1918462"/>
                  </a:lnTo>
                  <a:lnTo>
                    <a:pt x="31750" y="2020062"/>
                  </a:lnTo>
                  <a:lnTo>
                    <a:pt x="44450" y="2020062"/>
                  </a:lnTo>
                  <a:lnTo>
                    <a:pt x="44450" y="1918462"/>
                  </a:lnTo>
                  <a:close/>
                </a:path>
                <a:path w="1610995" h="2566670">
                  <a:moveTo>
                    <a:pt x="44450" y="1867662"/>
                  </a:moveTo>
                  <a:lnTo>
                    <a:pt x="31750" y="1867662"/>
                  </a:lnTo>
                  <a:lnTo>
                    <a:pt x="31750" y="1880362"/>
                  </a:lnTo>
                  <a:lnTo>
                    <a:pt x="44450" y="1880362"/>
                  </a:lnTo>
                  <a:lnTo>
                    <a:pt x="44450" y="1867662"/>
                  </a:lnTo>
                  <a:close/>
                </a:path>
                <a:path w="1610995" h="2566670">
                  <a:moveTo>
                    <a:pt x="44450" y="1816862"/>
                  </a:moveTo>
                  <a:lnTo>
                    <a:pt x="31750" y="1816862"/>
                  </a:lnTo>
                  <a:lnTo>
                    <a:pt x="31750" y="1829562"/>
                  </a:lnTo>
                  <a:lnTo>
                    <a:pt x="44450" y="1829562"/>
                  </a:lnTo>
                  <a:lnTo>
                    <a:pt x="44450" y="1816862"/>
                  </a:lnTo>
                  <a:close/>
                </a:path>
                <a:path w="1610995" h="2566670">
                  <a:moveTo>
                    <a:pt x="44450" y="1677162"/>
                  </a:moveTo>
                  <a:lnTo>
                    <a:pt x="31750" y="1677162"/>
                  </a:lnTo>
                  <a:lnTo>
                    <a:pt x="31750" y="1778762"/>
                  </a:lnTo>
                  <a:lnTo>
                    <a:pt x="44450" y="1778762"/>
                  </a:lnTo>
                  <a:lnTo>
                    <a:pt x="44450" y="1677162"/>
                  </a:lnTo>
                  <a:close/>
                </a:path>
                <a:path w="1610995" h="2566670">
                  <a:moveTo>
                    <a:pt x="44450" y="1626362"/>
                  </a:moveTo>
                  <a:lnTo>
                    <a:pt x="31750" y="1626362"/>
                  </a:lnTo>
                  <a:lnTo>
                    <a:pt x="31750" y="1639062"/>
                  </a:lnTo>
                  <a:lnTo>
                    <a:pt x="44450" y="1639062"/>
                  </a:lnTo>
                  <a:lnTo>
                    <a:pt x="44450" y="1626362"/>
                  </a:lnTo>
                  <a:close/>
                </a:path>
                <a:path w="1610995" h="2566670">
                  <a:moveTo>
                    <a:pt x="44450" y="1575562"/>
                  </a:moveTo>
                  <a:lnTo>
                    <a:pt x="31750" y="1575562"/>
                  </a:lnTo>
                  <a:lnTo>
                    <a:pt x="31750" y="1588262"/>
                  </a:lnTo>
                  <a:lnTo>
                    <a:pt x="44450" y="1588262"/>
                  </a:lnTo>
                  <a:lnTo>
                    <a:pt x="44450" y="1575562"/>
                  </a:lnTo>
                  <a:close/>
                </a:path>
                <a:path w="1610995" h="2566670">
                  <a:moveTo>
                    <a:pt x="44450" y="1435862"/>
                  </a:moveTo>
                  <a:lnTo>
                    <a:pt x="31750" y="1435862"/>
                  </a:lnTo>
                  <a:lnTo>
                    <a:pt x="31750" y="1537462"/>
                  </a:lnTo>
                  <a:lnTo>
                    <a:pt x="44450" y="1537462"/>
                  </a:lnTo>
                  <a:lnTo>
                    <a:pt x="44450" y="1435862"/>
                  </a:lnTo>
                  <a:close/>
                </a:path>
                <a:path w="1610995" h="2566670">
                  <a:moveTo>
                    <a:pt x="44450" y="1385062"/>
                  </a:moveTo>
                  <a:lnTo>
                    <a:pt x="31750" y="1385062"/>
                  </a:lnTo>
                  <a:lnTo>
                    <a:pt x="31750" y="1397762"/>
                  </a:lnTo>
                  <a:lnTo>
                    <a:pt x="44450" y="1397762"/>
                  </a:lnTo>
                  <a:lnTo>
                    <a:pt x="44450" y="1385062"/>
                  </a:lnTo>
                  <a:close/>
                </a:path>
                <a:path w="1610995" h="2566670">
                  <a:moveTo>
                    <a:pt x="44450" y="1334262"/>
                  </a:moveTo>
                  <a:lnTo>
                    <a:pt x="31750" y="1334262"/>
                  </a:lnTo>
                  <a:lnTo>
                    <a:pt x="31750" y="1346962"/>
                  </a:lnTo>
                  <a:lnTo>
                    <a:pt x="44450" y="1346962"/>
                  </a:lnTo>
                  <a:lnTo>
                    <a:pt x="44450" y="1334262"/>
                  </a:lnTo>
                  <a:close/>
                </a:path>
                <a:path w="1610995" h="2566670">
                  <a:moveTo>
                    <a:pt x="44450" y="1194562"/>
                  </a:moveTo>
                  <a:lnTo>
                    <a:pt x="31750" y="1194562"/>
                  </a:lnTo>
                  <a:lnTo>
                    <a:pt x="31750" y="1296162"/>
                  </a:lnTo>
                  <a:lnTo>
                    <a:pt x="44450" y="1296162"/>
                  </a:lnTo>
                  <a:lnTo>
                    <a:pt x="44450" y="1194562"/>
                  </a:lnTo>
                  <a:close/>
                </a:path>
                <a:path w="1610995" h="2566670">
                  <a:moveTo>
                    <a:pt x="44450" y="1143762"/>
                  </a:moveTo>
                  <a:lnTo>
                    <a:pt x="31750" y="1143762"/>
                  </a:lnTo>
                  <a:lnTo>
                    <a:pt x="31750" y="1156462"/>
                  </a:lnTo>
                  <a:lnTo>
                    <a:pt x="44450" y="1156462"/>
                  </a:lnTo>
                  <a:lnTo>
                    <a:pt x="44450" y="1143762"/>
                  </a:lnTo>
                  <a:close/>
                </a:path>
                <a:path w="1610995" h="2566670">
                  <a:moveTo>
                    <a:pt x="44450" y="1092962"/>
                  </a:moveTo>
                  <a:lnTo>
                    <a:pt x="31750" y="1092962"/>
                  </a:lnTo>
                  <a:lnTo>
                    <a:pt x="31750" y="1105662"/>
                  </a:lnTo>
                  <a:lnTo>
                    <a:pt x="44450" y="1105662"/>
                  </a:lnTo>
                  <a:lnTo>
                    <a:pt x="44450" y="1092962"/>
                  </a:lnTo>
                  <a:close/>
                </a:path>
                <a:path w="1610995" h="2566670">
                  <a:moveTo>
                    <a:pt x="44450" y="953262"/>
                  </a:moveTo>
                  <a:lnTo>
                    <a:pt x="31750" y="953262"/>
                  </a:lnTo>
                  <a:lnTo>
                    <a:pt x="31750" y="1054862"/>
                  </a:lnTo>
                  <a:lnTo>
                    <a:pt x="44450" y="1054862"/>
                  </a:lnTo>
                  <a:lnTo>
                    <a:pt x="44450" y="953262"/>
                  </a:lnTo>
                  <a:close/>
                </a:path>
                <a:path w="1610995" h="2566670">
                  <a:moveTo>
                    <a:pt x="51816" y="909828"/>
                  </a:moveTo>
                  <a:lnTo>
                    <a:pt x="39116" y="909828"/>
                  </a:lnTo>
                  <a:lnTo>
                    <a:pt x="39116" y="922528"/>
                  </a:lnTo>
                  <a:lnTo>
                    <a:pt x="51816" y="922528"/>
                  </a:lnTo>
                  <a:lnTo>
                    <a:pt x="51816" y="909828"/>
                  </a:lnTo>
                  <a:close/>
                </a:path>
                <a:path w="1610995" h="2566670">
                  <a:moveTo>
                    <a:pt x="58166" y="787400"/>
                  </a:moveTo>
                  <a:lnTo>
                    <a:pt x="45466" y="787400"/>
                  </a:lnTo>
                  <a:lnTo>
                    <a:pt x="45466" y="889000"/>
                  </a:lnTo>
                  <a:lnTo>
                    <a:pt x="58166" y="889000"/>
                  </a:lnTo>
                  <a:lnTo>
                    <a:pt x="58166" y="787400"/>
                  </a:lnTo>
                  <a:close/>
                </a:path>
                <a:path w="1610995" h="2566670">
                  <a:moveTo>
                    <a:pt x="58166" y="736600"/>
                  </a:moveTo>
                  <a:lnTo>
                    <a:pt x="45466" y="736600"/>
                  </a:lnTo>
                  <a:lnTo>
                    <a:pt x="45466" y="749300"/>
                  </a:lnTo>
                  <a:lnTo>
                    <a:pt x="58166" y="749300"/>
                  </a:lnTo>
                  <a:lnTo>
                    <a:pt x="58166" y="736600"/>
                  </a:lnTo>
                  <a:close/>
                </a:path>
                <a:path w="1610995" h="2566670">
                  <a:moveTo>
                    <a:pt x="58166" y="685800"/>
                  </a:moveTo>
                  <a:lnTo>
                    <a:pt x="45466" y="685800"/>
                  </a:lnTo>
                  <a:lnTo>
                    <a:pt x="45466" y="698500"/>
                  </a:lnTo>
                  <a:lnTo>
                    <a:pt x="58166" y="698500"/>
                  </a:lnTo>
                  <a:lnTo>
                    <a:pt x="58166" y="685800"/>
                  </a:lnTo>
                  <a:close/>
                </a:path>
                <a:path w="1610995" h="2566670">
                  <a:moveTo>
                    <a:pt x="58166" y="546100"/>
                  </a:moveTo>
                  <a:lnTo>
                    <a:pt x="45466" y="546100"/>
                  </a:lnTo>
                  <a:lnTo>
                    <a:pt x="45466" y="647700"/>
                  </a:lnTo>
                  <a:lnTo>
                    <a:pt x="58166" y="647700"/>
                  </a:lnTo>
                  <a:lnTo>
                    <a:pt x="58166" y="546100"/>
                  </a:lnTo>
                  <a:close/>
                </a:path>
                <a:path w="1610995" h="2566670">
                  <a:moveTo>
                    <a:pt x="58166" y="495300"/>
                  </a:moveTo>
                  <a:lnTo>
                    <a:pt x="45466" y="495300"/>
                  </a:lnTo>
                  <a:lnTo>
                    <a:pt x="45466" y="508000"/>
                  </a:lnTo>
                  <a:lnTo>
                    <a:pt x="58166" y="508000"/>
                  </a:lnTo>
                  <a:lnTo>
                    <a:pt x="58166" y="495300"/>
                  </a:lnTo>
                  <a:close/>
                </a:path>
                <a:path w="1610995" h="2566670">
                  <a:moveTo>
                    <a:pt x="58166" y="444500"/>
                  </a:moveTo>
                  <a:lnTo>
                    <a:pt x="45466" y="444500"/>
                  </a:lnTo>
                  <a:lnTo>
                    <a:pt x="45466" y="457200"/>
                  </a:lnTo>
                  <a:lnTo>
                    <a:pt x="58166" y="457200"/>
                  </a:lnTo>
                  <a:lnTo>
                    <a:pt x="58166" y="444500"/>
                  </a:lnTo>
                  <a:close/>
                </a:path>
                <a:path w="1610995" h="2566670">
                  <a:moveTo>
                    <a:pt x="58166" y="304800"/>
                  </a:moveTo>
                  <a:lnTo>
                    <a:pt x="45466" y="304800"/>
                  </a:lnTo>
                  <a:lnTo>
                    <a:pt x="45466" y="406400"/>
                  </a:lnTo>
                  <a:lnTo>
                    <a:pt x="58166" y="406400"/>
                  </a:lnTo>
                  <a:lnTo>
                    <a:pt x="58166" y="304800"/>
                  </a:lnTo>
                  <a:close/>
                </a:path>
                <a:path w="1610995" h="2566670">
                  <a:moveTo>
                    <a:pt x="58166" y="254000"/>
                  </a:moveTo>
                  <a:lnTo>
                    <a:pt x="45466" y="254000"/>
                  </a:lnTo>
                  <a:lnTo>
                    <a:pt x="45466" y="266700"/>
                  </a:lnTo>
                  <a:lnTo>
                    <a:pt x="58166" y="266700"/>
                  </a:lnTo>
                  <a:lnTo>
                    <a:pt x="58166" y="254000"/>
                  </a:lnTo>
                  <a:close/>
                </a:path>
                <a:path w="1610995" h="2566670">
                  <a:moveTo>
                    <a:pt x="58166" y="203200"/>
                  </a:moveTo>
                  <a:lnTo>
                    <a:pt x="45466" y="203200"/>
                  </a:lnTo>
                  <a:lnTo>
                    <a:pt x="45466" y="215900"/>
                  </a:lnTo>
                  <a:lnTo>
                    <a:pt x="58166" y="215900"/>
                  </a:lnTo>
                  <a:lnTo>
                    <a:pt x="58166" y="203200"/>
                  </a:lnTo>
                  <a:close/>
                </a:path>
                <a:path w="1610995" h="2566670">
                  <a:moveTo>
                    <a:pt x="65659" y="919607"/>
                  </a:moveTo>
                  <a:lnTo>
                    <a:pt x="52959" y="919607"/>
                  </a:lnTo>
                  <a:lnTo>
                    <a:pt x="52959" y="932307"/>
                  </a:lnTo>
                  <a:lnTo>
                    <a:pt x="65659" y="932307"/>
                  </a:lnTo>
                  <a:lnTo>
                    <a:pt x="65659" y="919607"/>
                  </a:lnTo>
                  <a:close/>
                </a:path>
                <a:path w="1610995" h="2566670">
                  <a:moveTo>
                    <a:pt x="76200" y="2489962"/>
                  </a:moveTo>
                  <a:lnTo>
                    <a:pt x="44450" y="2489962"/>
                  </a:lnTo>
                  <a:lnTo>
                    <a:pt x="44450" y="2401062"/>
                  </a:lnTo>
                  <a:lnTo>
                    <a:pt x="31750" y="2401062"/>
                  </a:lnTo>
                  <a:lnTo>
                    <a:pt x="31750" y="2489962"/>
                  </a:lnTo>
                  <a:lnTo>
                    <a:pt x="0" y="2489962"/>
                  </a:lnTo>
                  <a:lnTo>
                    <a:pt x="38100" y="2566162"/>
                  </a:lnTo>
                  <a:lnTo>
                    <a:pt x="69850" y="2502662"/>
                  </a:lnTo>
                  <a:lnTo>
                    <a:pt x="76200" y="2489962"/>
                  </a:lnTo>
                  <a:close/>
                </a:path>
                <a:path w="1610995" h="2566670">
                  <a:moveTo>
                    <a:pt x="89916" y="76200"/>
                  </a:moveTo>
                  <a:lnTo>
                    <a:pt x="83566" y="63500"/>
                  </a:lnTo>
                  <a:lnTo>
                    <a:pt x="51816" y="0"/>
                  </a:lnTo>
                  <a:lnTo>
                    <a:pt x="13716" y="76200"/>
                  </a:lnTo>
                  <a:lnTo>
                    <a:pt x="45466" y="76200"/>
                  </a:lnTo>
                  <a:lnTo>
                    <a:pt x="45466" y="165100"/>
                  </a:lnTo>
                  <a:lnTo>
                    <a:pt x="58166" y="165100"/>
                  </a:lnTo>
                  <a:lnTo>
                    <a:pt x="58166" y="76200"/>
                  </a:lnTo>
                  <a:lnTo>
                    <a:pt x="89916" y="76200"/>
                  </a:lnTo>
                  <a:close/>
                </a:path>
                <a:path w="1610995" h="2566670">
                  <a:moveTo>
                    <a:pt x="102616" y="909828"/>
                  </a:moveTo>
                  <a:lnTo>
                    <a:pt x="89916" y="909828"/>
                  </a:lnTo>
                  <a:lnTo>
                    <a:pt x="89916" y="922528"/>
                  </a:lnTo>
                  <a:lnTo>
                    <a:pt x="102616" y="922528"/>
                  </a:lnTo>
                  <a:lnTo>
                    <a:pt x="102616" y="909828"/>
                  </a:lnTo>
                  <a:close/>
                </a:path>
                <a:path w="1610995" h="2566670">
                  <a:moveTo>
                    <a:pt x="116459" y="919607"/>
                  </a:moveTo>
                  <a:lnTo>
                    <a:pt x="103759" y="919607"/>
                  </a:lnTo>
                  <a:lnTo>
                    <a:pt x="103759" y="932307"/>
                  </a:lnTo>
                  <a:lnTo>
                    <a:pt x="116459" y="932307"/>
                  </a:lnTo>
                  <a:lnTo>
                    <a:pt x="116459" y="919607"/>
                  </a:lnTo>
                  <a:close/>
                </a:path>
                <a:path w="1610995" h="2566670">
                  <a:moveTo>
                    <a:pt x="256159" y="919607"/>
                  </a:moveTo>
                  <a:lnTo>
                    <a:pt x="242316" y="919607"/>
                  </a:lnTo>
                  <a:lnTo>
                    <a:pt x="242316" y="910082"/>
                  </a:lnTo>
                  <a:lnTo>
                    <a:pt x="140716" y="909955"/>
                  </a:lnTo>
                  <a:lnTo>
                    <a:pt x="140716" y="922655"/>
                  </a:lnTo>
                  <a:lnTo>
                    <a:pt x="154559" y="922680"/>
                  </a:lnTo>
                  <a:lnTo>
                    <a:pt x="154559" y="932307"/>
                  </a:lnTo>
                  <a:lnTo>
                    <a:pt x="256159" y="932307"/>
                  </a:lnTo>
                  <a:lnTo>
                    <a:pt x="256159" y="919607"/>
                  </a:lnTo>
                  <a:close/>
                </a:path>
                <a:path w="1610995" h="2566670">
                  <a:moveTo>
                    <a:pt x="293116" y="910082"/>
                  </a:moveTo>
                  <a:lnTo>
                    <a:pt x="280416" y="910082"/>
                  </a:lnTo>
                  <a:lnTo>
                    <a:pt x="280416" y="922782"/>
                  </a:lnTo>
                  <a:lnTo>
                    <a:pt x="293116" y="922782"/>
                  </a:lnTo>
                  <a:lnTo>
                    <a:pt x="293116" y="910082"/>
                  </a:lnTo>
                  <a:close/>
                </a:path>
                <a:path w="1610995" h="2566670">
                  <a:moveTo>
                    <a:pt x="306959" y="919607"/>
                  </a:moveTo>
                  <a:lnTo>
                    <a:pt x="294259" y="919607"/>
                  </a:lnTo>
                  <a:lnTo>
                    <a:pt x="294259" y="932307"/>
                  </a:lnTo>
                  <a:lnTo>
                    <a:pt x="306959" y="932307"/>
                  </a:lnTo>
                  <a:lnTo>
                    <a:pt x="306959" y="919607"/>
                  </a:lnTo>
                  <a:close/>
                </a:path>
                <a:path w="1610995" h="2566670">
                  <a:moveTo>
                    <a:pt x="343916" y="910209"/>
                  </a:moveTo>
                  <a:lnTo>
                    <a:pt x="331216" y="910209"/>
                  </a:lnTo>
                  <a:lnTo>
                    <a:pt x="331216" y="922909"/>
                  </a:lnTo>
                  <a:lnTo>
                    <a:pt x="343916" y="922909"/>
                  </a:lnTo>
                  <a:lnTo>
                    <a:pt x="343916" y="910209"/>
                  </a:lnTo>
                  <a:close/>
                </a:path>
                <a:path w="1610995" h="2566670">
                  <a:moveTo>
                    <a:pt x="357759" y="919607"/>
                  </a:moveTo>
                  <a:lnTo>
                    <a:pt x="345059" y="919607"/>
                  </a:lnTo>
                  <a:lnTo>
                    <a:pt x="345059" y="932307"/>
                  </a:lnTo>
                  <a:lnTo>
                    <a:pt x="357759" y="932307"/>
                  </a:lnTo>
                  <a:lnTo>
                    <a:pt x="357759" y="919607"/>
                  </a:lnTo>
                  <a:close/>
                </a:path>
                <a:path w="1610995" h="2566670">
                  <a:moveTo>
                    <a:pt x="497459" y="919607"/>
                  </a:moveTo>
                  <a:lnTo>
                    <a:pt x="483616" y="919607"/>
                  </a:lnTo>
                  <a:lnTo>
                    <a:pt x="483616" y="910336"/>
                  </a:lnTo>
                  <a:lnTo>
                    <a:pt x="382016" y="910209"/>
                  </a:lnTo>
                  <a:lnTo>
                    <a:pt x="382016" y="922909"/>
                  </a:lnTo>
                  <a:lnTo>
                    <a:pt x="395859" y="922934"/>
                  </a:lnTo>
                  <a:lnTo>
                    <a:pt x="395859" y="932307"/>
                  </a:lnTo>
                  <a:lnTo>
                    <a:pt x="497459" y="932307"/>
                  </a:lnTo>
                  <a:lnTo>
                    <a:pt x="497459" y="919607"/>
                  </a:lnTo>
                  <a:close/>
                </a:path>
                <a:path w="1610995" h="2566670">
                  <a:moveTo>
                    <a:pt x="534416" y="910336"/>
                  </a:moveTo>
                  <a:lnTo>
                    <a:pt x="521716" y="910336"/>
                  </a:lnTo>
                  <a:lnTo>
                    <a:pt x="521716" y="923036"/>
                  </a:lnTo>
                  <a:lnTo>
                    <a:pt x="534416" y="923036"/>
                  </a:lnTo>
                  <a:lnTo>
                    <a:pt x="534416" y="910336"/>
                  </a:lnTo>
                  <a:close/>
                </a:path>
                <a:path w="1610995" h="2566670">
                  <a:moveTo>
                    <a:pt x="548259" y="919607"/>
                  </a:moveTo>
                  <a:lnTo>
                    <a:pt x="535559" y="919607"/>
                  </a:lnTo>
                  <a:lnTo>
                    <a:pt x="535559" y="932307"/>
                  </a:lnTo>
                  <a:lnTo>
                    <a:pt x="548259" y="932307"/>
                  </a:lnTo>
                  <a:lnTo>
                    <a:pt x="548259" y="919607"/>
                  </a:lnTo>
                  <a:close/>
                </a:path>
                <a:path w="1610995" h="2566670">
                  <a:moveTo>
                    <a:pt x="585216" y="910463"/>
                  </a:moveTo>
                  <a:lnTo>
                    <a:pt x="572516" y="910463"/>
                  </a:lnTo>
                  <a:lnTo>
                    <a:pt x="572516" y="923163"/>
                  </a:lnTo>
                  <a:lnTo>
                    <a:pt x="585216" y="923163"/>
                  </a:lnTo>
                  <a:lnTo>
                    <a:pt x="585216" y="910463"/>
                  </a:lnTo>
                  <a:close/>
                </a:path>
                <a:path w="1610995" h="2566670">
                  <a:moveTo>
                    <a:pt x="599059" y="919607"/>
                  </a:moveTo>
                  <a:lnTo>
                    <a:pt x="586359" y="919607"/>
                  </a:lnTo>
                  <a:lnTo>
                    <a:pt x="586359" y="932307"/>
                  </a:lnTo>
                  <a:lnTo>
                    <a:pt x="599059" y="932307"/>
                  </a:lnTo>
                  <a:lnTo>
                    <a:pt x="599059" y="919607"/>
                  </a:lnTo>
                  <a:close/>
                </a:path>
                <a:path w="1610995" h="2566670">
                  <a:moveTo>
                    <a:pt x="738759" y="919607"/>
                  </a:moveTo>
                  <a:lnTo>
                    <a:pt x="724916" y="919607"/>
                  </a:lnTo>
                  <a:lnTo>
                    <a:pt x="724916" y="910590"/>
                  </a:lnTo>
                  <a:lnTo>
                    <a:pt x="623316" y="910463"/>
                  </a:lnTo>
                  <a:lnTo>
                    <a:pt x="623316" y="923163"/>
                  </a:lnTo>
                  <a:lnTo>
                    <a:pt x="637159" y="923188"/>
                  </a:lnTo>
                  <a:lnTo>
                    <a:pt x="637159" y="932307"/>
                  </a:lnTo>
                  <a:lnTo>
                    <a:pt x="738759" y="932307"/>
                  </a:lnTo>
                  <a:lnTo>
                    <a:pt x="738759" y="919607"/>
                  </a:lnTo>
                  <a:close/>
                </a:path>
                <a:path w="1610995" h="2566670">
                  <a:moveTo>
                    <a:pt x="775716" y="910717"/>
                  </a:moveTo>
                  <a:lnTo>
                    <a:pt x="763016" y="910590"/>
                  </a:lnTo>
                  <a:lnTo>
                    <a:pt x="763016" y="923290"/>
                  </a:lnTo>
                  <a:lnTo>
                    <a:pt x="775716" y="923417"/>
                  </a:lnTo>
                  <a:lnTo>
                    <a:pt x="775716" y="910717"/>
                  </a:lnTo>
                  <a:close/>
                </a:path>
                <a:path w="1610995" h="2566670">
                  <a:moveTo>
                    <a:pt x="789559" y="919607"/>
                  </a:moveTo>
                  <a:lnTo>
                    <a:pt x="776859" y="919607"/>
                  </a:lnTo>
                  <a:lnTo>
                    <a:pt x="776859" y="932307"/>
                  </a:lnTo>
                  <a:lnTo>
                    <a:pt x="789559" y="932307"/>
                  </a:lnTo>
                  <a:lnTo>
                    <a:pt x="789559" y="919607"/>
                  </a:lnTo>
                  <a:close/>
                </a:path>
                <a:path w="1610995" h="2566670">
                  <a:moveTo>
                    <a:pt x="826516" y="910717"/>
                  </a:moveTo>
                  <a:lnTo>
                    <a:pt x="813816" y="910717"/>
                  </a:lnTo>
                  <a:lnTo>
                    <a:pt x="813816" y="923417"/>
                  </a:lnTo>
                  <a:lnTo>
                    <a:pt x="826516" y="923417"/>
                  </a:lnTo>
                  <a:lnTo>
                    <a:pt x="826516" y="910717"/>
                  </a:lnTo>
                  <a:close/>
                </a:path>
                <a:path w="1610995" h="2566670">
                  <a:moveTo>
                    <a:pt x="840359" y="919607"/>
                  </a:moveTo>
                  <a:lnTo>
                    <a:pt x="827659" y="919607"/>
                  </a:lnTo>
                  <a:lnTo>
                    <a:pt x="827659" y="932307"/>
                  </a:lnTo>
                  <a:lnTo>
                    <a:pt x="840359" y="932307"/>
                  </a:lnTo>
                  <a:lnTo>
                    <a:pt x="840359" y="919607"/>
                  </a:lnTo>
                  <a:close/>
                </a:path>
                <a:path w="1610995" h="2566670">
                  <a:moveTo>
                    <a:pt x="980059" y="919607"/>
                  </a:moveTo>
                  <a:lnTo>
                    <a:pt x="966216" y="919607"/>
                  </a:lnTo>
                  <a:lnTo>
                    <a:pt x="966216" y="910844"/>
                  </a:lnTo>
                  <a:lnTo>
                    <a:pt x="864616" y="910717"/>
                  </a:lnTo>
                  <a:lnTo>
                    <a:pt x="864616" y="923417"/>
                  </a:lnTo>
                  <a:lnTo>
                    <a:pt x="878459" y="923442"/>
                  </a:lnTo>
                  <a:lnTo>
                    <a:pt x="878459" y="932307"/>
                  </a:lnTo>
                  <a:lnTo>
                    <a:pt x="980059" y="932307"/>
                  </a:lnTo>
                  <a:lnTo>
                    <a:pt x="980059" y="919607"/>
                  </a:lnTo>
                  <a:close/>
                </a:path>
                <a:path w="1610995" h="2566670">
                  <a:moveTo>
                    <a:pt x="1017016" y="910971"/>
                  </a:moveTo>
                  <a:lnTo>
                    <a:pt x="1004316" y="910971"/>
                  </a:lnTo>
                  <a:lnTo>
                    <a:pt x="1004316" y="923671"/>
                  </a:lnTo>
                  <a:lnTo>
                    <a:pt x="1017016" y="923671"/>
                  </a:lnTo>
                  <a:lnTo>
                    <a:pt x="1017016" y="910971"/>
                  </a:lnTo>
                  <a:close/>
                </a:path>
                <a:path w="1610995" h="2566670">
                  <a:moveTo>
                    <a:pt x="1030859" y="919607"/>
                  </a:moveTo>
                  <a:lnTo>
                    <a:pt x="1018159" y="919607"/>
                  </a:lnTo>
                  <a:lnTo>
                    <a:pt x="1018159" y="932307"/>
                  </a:lnTo>
                  <a:lnTo>
                    <a:pt x="1030859" y="932307"/>
                  </a:lnTo>
                  <a:lnTo>
                    <a:pt x="1030859" y="919607"/>
                  </a:lnTo>
                  <a:close/>
                </a:path>
                <a:path w="1610995" h="2566670">
                  <a:moveTo>
                    <a:pt x="1067816" y="910971"/>
                  </a:moveTo>
                  <a:lnTo>
                    <a:pt x="1055116" y="910971"/>
                  </a:lnTo>
                  <a:lnTo>
                    <a:pt x="1055116" y="923671"/>
                  </a:lnTo>
                  <a:lnTo>
                    <a:pt x="1067816" y="923671"/>
                  </a:lnTo>
                  <a:lnTo>
                    <a:pt x="1067816" y="910971"/>
                  </a:lnTo>
                  <a:close/>
                </a:path>
                <a:path w="1610995" h="2566670">
                  <a:moveTo>
                    <a:pt x="1081659" y="919607"/>
                  </a:moveTo>
                  <a:lnTo>
                    <a:pt x="1068959" y="919607"/>
                  </a:lnTo>
                  <a:lnTo>
                    <a:pt x="1068959" y="932307"/>
                  </a:lnTo>
                  <a:lnTo>
                    <a:pt x="1081659" y="932307"/>
                  </a:lnTo>
                  <a:lnTo>
                    <a:pt x="1081659" y="919607"/>
                  </a:lnTo>
                  <a:close/>
                </a:path>
                <a:path w="1610995" h="2566670">
                  <a:moveTo>
                    <a:pt x="1221359" y="919607"/>
                  </a:moveTo>
                  <a:lnTo>
                    <a:pt x="1207516" y="919607"/>
                  </a:lnTo>
                  <a:lnTo>
                    <a:pt x="1207516" y="911225"/>
                  </a:lnTo>
                  <a:lnTo>
                    <a:pt x="1105916" y="911098"/>
                  </a:lnTo>
                  <a:lnTo>
                    <a:pt x="1105916" y="923798"/>
                  </a:lnTo>
                  <a:lnTo>
                    <a:pt x="1119759" y="923823"/>
                  </a:lnTo>
                  <a:lnTo>
                    <a:pt x="1119759" y="932307"/>
                  </a:lnTo>
                  <a:lnTo>
                    <a:pt x="1221359" y="932307"/>
                  </a:lnTo>
                  <a:lnTo>
                    <a:pt x="1221359" y="919607"/>
                  </a:lnTo>
                  <a:close/>
                </a:path>
                <a:path w="1610995" h="2566670">
                  <a:moveTo>
                    <a:pt x="1258316" y="911225"/>
                  </a:moveTo>
                  <a:lnTo>
                    <a:pt x="1245616" y="911225"/>
                  </a:lnTo>
                  <a:lnTo>
                    <a:pt x="1245616" y="923925"/>
                  </a:lnTo>
                  <a:lnTo>
                    <a:pt x="1258316" y="923925"/>
                  </a:lnTo>
                  <a:lnTo>
                    <a:pt x="1258316" y="911225"/>
                  </a:lnTo>
                  <a:close/>
                </a:path>
                <a:path w="1610995" h="2566670">
                  <a:moveTo>
                    <a:pt x="1272159" y="919607"/>
                  </a:moveTo>
                  <a:lnTo>
                    <a:pt x="1259459" y="919607"/>
                  </a:lnTo>
                  <a:lnTo>
                    <a:pt x="1259459" y="932307"/>
                  </a:lnTo>
                  <a:lnTo>
                    <a:pt x="1272159" y="932307"/>
                  </a:lnTo>
                  <a:lnTo>
                    <a:pt x="1272159" y="919607"/>
                  </a:lnTo>
                  <a:close/>
                </a:path>
                <a:path w="1610995" h="2566670">
                  <a:moveTo>
                    <a:pt x="1309116" y="911225"/>
                  </a:moveTo>
                  <a:lnTo>
                    <a:pt x="1296416" y="911225"/>
                  </a:lnTo>
                  <a:lnTo>
                    <a:pt x="1296416" y="923925"/>
                  </a:lnTo>
                  <a:lnTo>
                    <a:pt x="1309116" y="923925"/>
                  </a:lnTo>
                  <a:lnTo>
                    <a:pt x="1309116" y="911225"/>
                  </a:lnTo>
                  <a:close/>
                </a:path>
                <a:path w="1610995" h="2566670">
                  <a:moveTo>
                    <a:pt x="1322959" y="919607"/>
                  </a:moveTo>
                  <a:lnTo>
                    <a:pt x="1310259" y="919607"/>
                  </a:lnTo>
                  <a:lnTo>
                    <a:pt x="1310259" y="932307"/>
                  </a:lnTo>
                  <a:lnTo>
                    <a:pt x="1322959" y="932307"/>
                  </a:lnTo>
                  <a:lnTo>
                    <a:pt x="1322959" y="919607"/>
                  </a:lnTo>
                  <a:close/>
                </a:path>
                <a:path w="1610995" h="2566670">
                  <a:moveTo>
                    <a:pt x="1462646" y="919607"/>
                  </a:moveTo>
                  <a:lnTo>
                    <a:pt x="1448816" y="919607"/>
                  </a:lnTo>
                  <a:lnTo>
                    <a:pt x="1448816" y="911479"/>
                  </a:lnTo>
                  <a:lnTo>
                    <a:pt x="1347216" y="911352"/>
                  </a:lnTo>
                  <a:lnTo>
                    <a:pt x="1347216" y="924052"/>
                  </a:lnTo>
                  <a:lnTo>
                    <a:pt x="1361059" y="924077"/>
                  </a:lnTo>
                  <a:lnTo>
                    <a:pt x="1361059" y="932307"/>
                  </a:lnTo>
                  <a:lnTo>
                    <a:pt x="1462646" y="932307"/>
                  </a:lnTo>
                  <a:lnTo>
                    <a:pt x="1462646" y="919607"/>
                  </a:lnTo>
                  <a:close/>
                </a:path>
                <a:path w="1610995" h="2566670">
                  <a:moveTo>
                    <a:pt x="1499616" y="911479"/>
                  </a:moveTo>
                  <a:lnTo>
                    <a:pt x="1486916" y="911479"/>
                  </a:lnTo>
                  <a:lnTo>
                    <a:pt x="1486916" y="924179"/>
                  </a:lnTo>
                  <a:lnTo>
                    <a:pt x="1499616" y="924179"/>
                  </a:lnTo>
                  <a:lnTo>
                    <a:pt x="1499616" y="911479"/>
                  </a:lnTo>
                  <a:close/>
                </a:path>
                <a:path w="1610995" h="2566670">
                  <a:moveTo>
                    <a:pt x="1513459" y="919607"/>
                  </a:moveTo>
                  <a:lnTo>
                    <a:pt x="1500759" y="919607"/>
                  </a:lnTo>
                  <a:lnTo>
                    <a:pt x="1500759" y="932307"/>
                  </a:lnTo>
                  <a:lnTo>
                    <a:pt x="1513459" y="932307"/>
                  </a:lnTo>
                  <a:lnTo>
                    <a:pt x="1513459" y="919607"/>
                  </a:lnTo>
                  <a:close/>
                </a:path>
                <a:path w="1610995" h="2566670">
                  <a:moveTo>
                    <a:pt x="1610487" y="926592"/>
                  </a:moveTo>
                  <a:lnTo>
                    <a:pt x="1607146" y="924306"/>
                  </a:lnTo>
                  <a:lnTo>
                    <a:pt x="1588427" y="911479"/>
                  </a:lnTo>
                  <a:lnTo>
                    <a:pt x="1540256" y="878459"/>
                  </a:lnTo>
                  <a:lnTo>
                    <a:pt x="1537347" y="899490"/>
                  </a:lnTo>
                  <a:lnTo>
                    <a:pt x="1514094" y="887857"/>
                  </a:lnTo>
                  <a:lnTo>
                    <a:pt x="1514094" y="964057"/>
                  </a:lnTo>
                  <a:lnTo>
                    <a:pt x="1544002" y="949109"/>
                  </a:lnTo>
                  <a:lnTo>
                    <a:pt x="1610487" y="92659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63074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case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example</a:t>
            </a:r>
            <a:r>
              <a:rPr dirty="0" sz="4400" spc="-6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complex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/>
          <p:cNvGrpSpPr/>
          <p:nvPr/>
        </p:nvGrpSpPr>
        <p:grpSpPr>
          <a:xfrm>
            <a:off x="3601211" y="1094232"/>
            <a:ext cx="4464050" cy="4919980"/>
            <a:chOff x="3601211" y="1094232"/>
            <a:chExt cx="4464050" cy="4919980"/>
          </a:xfrm>
        </p:grpSpPr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1211" y="2630424"/>
              <a:ext cx="1219200" cy="12192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9787" y="3137916"/>
              <a:ext cx="403860" cy="4038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3219" y="1094232"/>
              <a:ext cx="1219200" cy="12192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820412" y="1665731"/>
              <a:ext cx="2025014" cy="3777615"/>
            </a:xfrm>
            <a:custGeom>
              <a:avLst/>
              <a:gdLst/>
              <a:ahLst/>
              <a:cxnLst/>
              <a:rect l="l" t="t" r="r" b="b"/>
              <a:pathLst>
                <a:path w="2025015" h="3777615">
                  <a:moveTo>
                    <a:pt x="165100" y="1567307"/>
                  </a:moveTo>
                  <a:lnTo>
                    <a:pt x="76200" y="1567307"/>
                  </a:lnTo>
                  <a:lnTo>
                    <a:pt x="76200" y="1536192"/>
                  </a:lnTo>
                  <a:lnTo>
                    <a:pt x="76200" y="1535557"/>
                  </a:lnTo>
                  <a:lnTo>
                    <a:pt x="0" y="1573657"/>
                  </a:lnTo>
                  <a:lnTo>
                    <a:pt x="635" y="1573974"/>
                  </a:lnTo>
                  <a:lnTo>
                    <a:pt x="0" y="1574292"/>
                  </a:lnTo>
                  <a:lnTo>
                    <a:pt x="76200" y="1612392"/>
                  </a:lnTo>
                  <a:lnTo>
                    <a:pt x="76200" y="1611757"/>
                  </a:lnTo>
                  <a:lnTo>
                    <a:pt x="76200" y="1580642"/>
                  </a:lnTo>
                  <a:lnTo>
                    <a:pt x="165100" y="1580642"/>
                  </a:lnTo>
                  <a:lnTo>
                    <a:pt x="165100" y="1580007"/>
                  </a:lnTo>
                  <a:lnTo>
                    <a:pt x="165100" y="1567942"/>
                  </a:lnTo>
                  <a:lnTo>
                    <a:pt x="165100" y="1567307"/>
                  </a:lnTo>
                  <a:close/>
                </a:path>
                <a:path w="2025015" h="3777615">
                  <a:moveTo>
                    <a:pt x="215900" y="1567307"/>
                  </a:moveTo>
                  <a:lnTo>
                    <a:pt x="203200" y="1567307"/>
                  </a:lnTo>
                  <a:lnTo>
                    <a:pt x="203200" y="1567942"/>
                  </a:lnTo>
                  <a:lnTo>
                    <a:pt x="203200" y="1580007"/>
                  </a:lnTo>
                  <a:lnTo>
                    <a:pt x="203200" y="1580642"/>
                  </a:lnTo>
                  <a:lnTo>
                    <a:pt x="215900" y="1580642"/>
                  </a:lnTo>
                  <a:lnTo>
                    <a:pt x="215900" y="1580007"/>
                  </a:lnTo>
                  <a:lnTo>
                    <a:pt x="215900" y="1567942"/>
                  </a:lnTo>
                  <a:lnTo>
                    <a:pt x="215900" y="1567307"/>
                  </a:lnTo>
                  <a:close/>
                </a:path>
                <a:path w="2025015" h="3777615">
                  <a:moveTo>
                    <a:pt x="266700" y="1567307"/>
                  </a:moveTo>
                  <a:lnTo>
                    <a:pt x="254000" y="1567307"/>
                  </a:lnTo>
                  <a:lnTo>
                    <a:pt x="254000" y="1567942"/>
                  </a:lnTo>
                  <a:lnTo>
                    <a:pt x="254000" y="1580007"/>
                  </a:lnTo>
                  <a:lnTo>
                    <a:pt x="254000" y="1580642"/>
                  </a:lnTo>
                  <a:lnTo>
                    <a:pt x="266700" y="1580642"/>
                  </a:lnTo>
                  <a:lnTo>
                    <a:pt x="266700" y="1580007"/>
                  </a:lnTo>
                  <a:lnTo>
                    <a:pt x="266700" y="1567942"/>
                  </a:lnTo>
                  <a:lnTo>
                    <a:pt x="266700" y="1567307"/>
                  </a:lnTo>
                  <a:close/>
                </a:path>
                <a:path w="2025015" h="3777615">
                  <a:moveTo>
                    <a:pt x="406400" y="1567307"/>
                  </a:moveTo>
                  <a:lnTo>
                    <a:pt x="304800" y="1567307"/>
                  </a:lnTo>
                  <a:lnTo>
                    <a:pt x="304800" y="1567942"/>
                  </a:lnTo>
                  <a:lnTo>
                    <a:pt x="304800" y="1580007"/>
                  </a:lnTo>
                  <a:lnTo>
                    <a:pt x="304800" y="1580642"/>
                  </a:lnTo>
                  <a:lnTo>
                    <a:pt x="406400" y="1580642"/>
                  </a:lnTo>
                  <a:lnTo>
                    <a:pt x="406400" y="1580007"/>
                  </a:lnTo>
                  <a:lnTo>
                    <a:pt x="406400" y="1567942"/>
                  </a:lnTo>
                  <a:lnTo>
                    <a:pt x="406400" y="1567307"/>
                  </a:lnTo>
                  <a:close/>
                </a:path>
                <a:path w="2025015" h="3777615">
                  <a:moveTo>
                    <a:pt x="457200" y="1567307"/>
                  </a:moveTo>
                  <a:lnTo>
                    <a:pt x="444500" y="1567307"/>
                  </a:lnTo>
                  <a:lnTo>
                    <a:pt x="444500" y="1567942"/>
                  </a:lnTo>
                  <a:lnTo>
                    <a:pt x="444500" y="1580007"/>
                  </a:lnTo>
                  <a:lnTo>
                    <a:pt x="444500" y="1580642"/>
                  </a:lnTo>
                  <a:lnTo>
                    <a:pt x="457200" y="1580642"/>
                  </a:lnTo>
                  <a:lnTo>
                    <a:pt x="457200" y="1580007"/>
                  </a:lnTo>
                  <a:lnTo>
                    <a:pt x="457200" y="1567942"/>
                  </a:lnTo>
                  <a:lnTo>
                    <a:pt x="457200" y="1567307"/>
                  </a:lnTo>
                  <a:close/>
                </a:path>
                <a:path w="2025015" h="3777615">
                  <a:moveTo>
                    <a:pt x="508000" y="1567307"/>
                  </a:moveTo>
                  <a:lnTo>
                    <a:pt x="495300" y="1567307"/>
                  </a:lnTo>
                  <a:lnTo>
                    <a:pt x="495300" y="1567942"/>
                  </a:lnTo>
                  <a:lnTo>
                    <a:pt x="495300" y="1580007"/>
                  </a:lnTo>
                  <a:lnTo>
                    <a:pt x="495300" y="1580642"/>
                  </a:lnTo>
                  <a:lnTo>
                    <a:pt x="508000" y="1580642"/>
                  </a:lnTo>
                  <a:lnTo>
                    <a:pt x="508000" y="1580007"/>
                  </a:lnTo>
                  <a:lnTo>
                    <a:pt x="508000" y="1567942"/>
                  </a:lnTo>
                  <a:lnTo>
                    <a:pt x="508000" y="1567307"/>
                  </a:lnTo>
                  <a:close/>
                </a:path>
                <a:path w="2025015" h="3777615">
                  <a:moveTo>
                    <a:pt x="647700" y="1567307"/>
                  </a:moveTo>
                  <a:lnTo>
                    <a:pt x="546100" y="1567307"/>
                  </a:lnTo>
                  <a:lnTo>
                    <a:pt x="546100" y="1567942"/>
                  </a:lnTo>
                  <a:lnTo>
                    <a:pt x="546100" y="1580007"/>
                  </a:lnTo>
                  <a:lnTo>
                    <a:pt x="546100" y="1580642"/>
                  </a:lnTo>
                  <a:lnTo>
                    <a:pt x="647700" y="1580642"/>
                  </a:lnTo>
                  <a:lnTo>
                    <a:pt x="647700" y="1580007"/>
                  </a:lnTo>
                  <a:lnTo>
                    <a:pt x="647700" y="1567942"/>
                  </a:lnTo>
                  <a:lnTo>
                    <a:pt x="647700" y="1567307"/>
                  </a:lnTo>
                  <a:close/>
                </a:path>
                <a:path w="2025015" h="3777615">
                  <a:moveTo>
                    <a:pt x="698500" y="1567307"/>
                  </a:moveTo>
                  <a:lnTo>
                    <a:pt x="685800" y="1567307"/>
                  </a:lnTo>
                  <a:lnTo>
                    <a:pt x="685800" y="1567942"/>
                  </a:lnTo>
                  <a:lnTo>
                    <a:pt x="685800" y="1580007"/>
                  </a:lnTo>
                  <a:lnTo>
                    <a:pt x="685800" y="1580642"/>
                  </a:lnTo>
                  <a:lnTo>
                    <a:pt x="698500" y="1580642"/>
                  </a:lnTo>
                  <a:lnTo>
                    <a:pt x="698500" y="1580007"/>
                  </a:lnTo>
                  <a:lnTo>
                    <a:pt x="698500" y="1567942"/>
                  </a:lnTo>
                  <a:lnTo>
                    <a:pt x="698500" y="1567307"/>
                  </a:lnTo>
                  <a:close/>
                </a:path>
                <a:path w="2025015" h="3777615">
                  <a:moveTo>
                    <a:pt x="749300" y="1567307"/>
                  </a:moveTo>
                  <a:lnTo>
                    <a:pt x="736600" y="1567307"/>
                  </a:lnTo>
                  <a:lnTo>
                    <a:pt x="736600" y="1567942"/>
                  </a:lnTo>
                  <a:lnTo>
                    <a:pt x="736600" y="1580007"/>
                  </a:lnTo>
                  <a:lnTo>
                    <a:pt x="736600" y="1580642"/>
                  </a:lnTo>
                  <a:lnTo>
                    <a:pt x="749300" y="1580642"/>
                  </a:lnTo>
                  <a:lnTo>
                    <a:pt x="749300" y="1580007"/>
                  </a:lnTo>
                  <a:lnTo>
                    <a:pt x="749300" y="1567942"/>
                  </a:lnTo>
                  <a:lnTo>
                    <a:pt x="749300" y="1567307"/>
                  </a:lnTo>
                  <a:close/>
                </a:path>
                <a:path w="2025015" h="3777615">
                  <a:moveTo>
                    <a:pt x="889000" y="1567307"/>
                  </a:moveTo>
                  <a:lnTo>
                    <a:pt x="787400" y="1567307"/>
                  </a:lnTo>
                  <a:lnTo>
                    <a:pt x="787400" y="1567942"/>
                  </a:lnTo>
                  <a:lnTo>
                    <a:pt x="787400" y="1580007"/>
                  </a:lnTo>
                  <a:lnTo>
                    <a:pt x="787400" y="1580642"/>
                  </a:lnTo>
                  <a:lnTo>
                    <a:pt x="889000" y="1580642"/>
                  </a:lnTo>
                  <a:lnTo>
                    <a:pt x="889000" y="1580007"/>
                  </a:lnTo>
                  <a:lnTo>
                    <a:pt x="889000" y="1567942"/>
                  </a:lnTo>
                  <a:lnTo>
                    <a:pt x="889000" y="1567307"/>
                  </a:lnTo>
                  <a:close/>
                </a:path>
                <a:path w="2025015" h="3777615">
                  <a:moveTo>
                    <a:pt x="939800" y="1567307"/>
                  </a:moveTo>
                  <a:lnTo>
                    <a:pt x="927100" y="1567307"/>
                  </a:lnTo>
                  <a:lnTo>
                    <a:pt x="927100" y="1567942"/>
                  </a:lnTo>
                  <a:lnTo>
                    <a:pt x="927100" y="1580007"/>
                  </a:lnTo>
                  <a:lnTo>
                    <a:pt x="927100" y="1580642"/>
                  </a:lnTo>
                  <a:lnTo>
                    <a:pt x="939800" y="1580642"/>
                  </a:lnTo>
                  <a:lnTo>
                    <a:pt x="939800" y="1580007"/>
                  </a:lnTo>
                  <a:lnTo>
                    <a:pt x="939800" y="1567942"/>
                  </a:lnTo>
                  <a:lnTo>
                    <a:pt x="939800" y="1567307"/>
                  </a:lnTo>
                  <a:close/>
                </a:path>
                <a:path w="2025015" h="3777615">
                  <a:moveTo>
                    <a:pt x="946658" y="3732784"/>
                  </a:moveTo>
                  <a:lnTo>
                    <a:pt x="933958" y="3732784"/>
                  </a:lnTo>
                  <a:lnTo>
                    <a:pt x="933958" y="3745611"/>
                  </a:lnTo>
                  <a:lnTo>
                    <a:pt x="946531" y="3745611"/>
                  </a:lnTo>
                  <a:lnTo>
                    <a:pt x="946531" y="3739134"/>
                  </a:lnTo>
                  <a:lnTo>
                    <a:pt x="946658" y="3739261"/>
                  </a:lnTo>
                  <a:lnTo>
                    <a:pt x="946658" y="3732911"/>
                  </a:lnTo>
                  <a:lnTo>
                    <a:pt x="946658" y="3732784"/>
                  </a:lnTo>
                  <a:close/>
                </a:path>
                <a:path w="2025015" h="3777615">
                  <a:moveTo>
                    <a:pt x="946658" y="3593084"/>
                  </a:moveTo>
                  <a:lnTo>
                    <a:pt x="933958" y="3593084"/>
                  </a:lnTo>
                  <a:lnTo>
                    <a:pt x="933958" y="3694684"/>
                  </a:lnTo>
                  <a:lnTo>
                    <a:pt x="946658" y="3694684"/>
                  </a:lnTo>
                  <a:lnTo>
                    <a:pt x="946658" y="3593084"/>
                  </a:lnTo>
                  <a:close/>
                </a:path>
                <a:path w="2025015" h="3777615">
                  <a:moveTo>
                    <a:pt x="946658" y="3542296"/>
                  </a:moveTo>
                  <a:lnTo>
                    <a:pt x="933958" y="3542296"/>
                  </a:lnTo>
                  <a:lnTo>
                    <a:pt x="933958" y="3554996"/>
                  </a:lnTo>
                  <a:lnTo>
                    <a:pt x="946658" y="3554996"/>
                  </a:lnTo>
                  <a:lnTo>
                    <a:pt x="946658" y="3542296"/>
                  </a:lnTo>
                  <a:close/>
                </a:path>
                <a:path w="2025015" h="3777615">
                  <a:moveTo>
                    <a:pt x="946658" y="3491484"/>
                  </a:moveTo>
                  <a:lnTo>
                    <a:pt x="933958" y="3491484"/>
                  </a:lnTo>
                  <a:lnTo>
                    <a:pt x="933958" y="3504184"/>
                  </a:lnTo>
                  <a:lnTo>
                    <a:pt x="946658" y="3504184"/>
                  </a:lnTo>
                  <a:lnTo>
                    <a:pt x="946658" y="3491484"/>
                  </a:lnTo>
                  <a:close/>
                </a:path>
                <a:path w="2025015" h="3777615">
                  <a:moveTo>
                    <a:pt x="946658" y="3351784"/>
                  </a:moveTo>
                  <a:lnTo>
                    <a:pt x="933958" y="3351784"/>
                  </a:lnTo>
                  <a:lnTo>
                    <a:pt x="933958" y="3453384"/>
                  </a:lnTo>
                  <a:lnTo>
                    <a:pt x="946658" y="3453384"/>
                  </a:lnTo>
                  <a:lnTo>
                    <a:pt x="946658" y="3351784"/>
                  </a:lnTo>
                  <a:close/>
                </a:path>
                <a:path w="2025015" h="3777615">
                  <a:moveTo>
                    <a:pt x="946658" y="3300984"/>
                  </a:moveTo>
                  <a:lnTo>
                    <a:pt x="933958" y="3300984"/>
                  </a:lnTo>
                  <a:lnTo>
                    <a:pt x="933958" y="3313684"/>
                  </a:lnTo>
                  <a:lnTo>
                    <a:pt x="946658" y="3313684"/>
                  </a:lnTo>
                  <a:lnTo>
                    <a:pt x="946658" y="3300984"/>
                  </a:lnTo>
                  <a:close/>
                </a:path>
                <a:path w="2025015" h="3777615">
                  <a:moveTo>
                    <a:pt x="946658" y="3250184"/>
                  </a:moveTo>
                  <a:lnTo>
                    <a:pt x="933958" y="3250184"/>
                  </a:lnTo>
                  <a:lnTo>
                    <a:pt x="933958" y="3262884"/>
                  </a:lnTo>
                  <a:lnTo>
                    <a:pt x="946658" y="3262884"/>
                  </a:lnTo>
                  <a:lnTo>
                    <a:pt x="946658" y="3250184"/>
                  </a:lnTo>
                  <a:close/>
                </a:path>
                <a:path w="2025015" h="3777615">
                  <a:moveTo>
                    <a:pt x="946658" y="3110484"/>
                  </a:moveTo>
                  <a:lnTo>
                    <a:pt x="933958" y="3110484"/>
                  </a:lnTo>
                  <a:lnTo>
                    <a:pt x="933958" y="3212084"/>
                  </a:lnTo>
                  <a:lnTo>
                    <a:pt x="946658" y="3212084"/>
                  </a:lnTo>
                  <a:lnTo>
                    <a:pt x="946658" y="3110484"/>
                  </a:lnTo>
                  <a:close/>
                </a:path>
                <a:path w="2025015" h="3777615">
                  <a:moveTo>
                    <a:pt x="946658" y="3059684"/>
                  </a:moveTo>
                  <a:lnTo>
                    <a:pt x="933958" y="3059684"/>
                  </a:lnTo>
                  <a:lnTo>
                    <a:pt x="933958" y="3072384"/>
                  </a:lnTo>
                  <a:lnTo>
                    <a:pt x="946658" y="3072384"/>
                  </a:lnTo>
                  <a:lnTo>
                    <a:pt x="946658" y="3059684"/>
                  </a:lnTo>
                  <a:close/>
                </a:path>
                <a:path w="2025015" h="3777615">
                  <a:moveTo>
                    <a:pt x="946658" y="3008884"/>
                  </a:moveTo>
                  <a:lnTo>
                    <a:pt x="933958" y="3008884"/>
                  </a:lnTo>
                  <a:lnTo>
                    <a:pt x="933958" y="3021584"/>
                  </a:lnTo>
                  <a:lnTo>
                    <a:pt x="946658" y="3021584"/>
                  </a:lnTo>
                  <a:lnTo>
                    <a:pt x="946658" y="3008884"/>
                  </a:lnTo>
                  <a:close/>
                </a:path>
                <a:path w="2025015" h="3777615">
                  <a:moveTo>
                    <a:pt x="946658" y="2869184"/>
                  </a:moveTo>
                  <a:lnTo>
                    <a:pt x="933958" y="2869184"/>
                  </a:lnTo>
                  <a:lnTo>
                    <a:pt x="933958" y="2970784"/>
                  </a:lnTo>
                  <a:lnTo>
                    <a:pt x="946658" y="2970784"/>
                  </a:lnTo>
                  <a:lnTo>
                    <a:pt x="946658" y="2869184"/>
                  </a:lnTo>
                  <a:close/>
                </a:path>
                <a:path w="2025015" h="3777615">
                  <a:moveTo>
                    <a:pt x="946658" y="2818384"/>
                  </a:moveTo>
                  <a:lnTo>
                    <a:pt x="933958" y="2818384"/>
                  </a:lnTo>
                  <a:lnTo>
                    <a:pt x="933958" y="2831084"/>
                  </a:lnTo>
                  <a:lnTo>
                    <a:pt x="946658" y="2831084"/>
                  </a:lnTo>
                  <a:lnTo>
                    <a:pt x="946658" y="2818384"/>
                  </a:lnTo>
                  <a:close/>
                </a:path>
                <a:path w="2025015" h="3777615">
                  <a:moveTo>
                    <a:pt x="946658" y="2767584"/>
                  </a:moveTo>
                  <a:lnTo>
                    <a:pt x="933958" y="2767584"/>
                  </a:lnTo>
                  <a:lnTo>
                    <a:pt x="933958" y="2780284"/>
                  </a:lnTo>
                  <a:lnTo>
                    <a:pt x="946658" y="2780284"/>
                  </a:lnTo>
                  <a:lnTo>
                    <a:pt x="946658" y="2767584"/>
                  </a:lnTo>
                  <a:close/>
                </a:path>
                <a:path w="2025015" h="3777615">
                  <a:moveTo>
                    <a:pt x="946658" y="2627884"/>
                  </a:moveTo>
                  <a:lnTo>
                    <a:pt x="933958" y="2627884"/>
                  </a:lnTo>
                  <a:lnTo>
                    <a:pt x="933958" y="2729484"/>
                  </a:lnTo>
                  <a:lnTo>
                    <a:pt x="946658" y="2729484"/>
                  </a:lnTo>
                  <a:lnTo>
                    <a:pt x="946658" y="2627884"/>
                  </a:lnTo>
                  <a:close/>
                </a:path>
                <a:path w="2025015" h="3777615">
                  <a:moveTo>
                    <a:pt x="946658" y="2577084"/>
                  </a:moveTo>
                  <a:lnTo>
                    <a:pt x="933958" y="2577084"/>
                  </a:lnTo>
                  <a:lnTo>
                    <a:pt x="933958" y="2589784"/>
                  </a:lnTo>
                  <a:lnTo>
                    <a:pt x="946658" y="2589784"/>
                  </a:lnTo>
                  <a:lnTo>
                    <a:pt x="946658" y="2577084"/>
                  </a:lnTo>
                  <a:close/>
                </a:path>
                <a:path w="2025015" h="3777615">
                  <a:moveTo>
                    <a:pt x="946658" y="2526284"/>
                  </a:moveTo>
                  <a:lnTo>
                    <a:pt x="933958" y="2526284"/>
                  </a:lnTo>
                  <a:lnTo>
                    <a:pt x="933958" y="2538984"/>
                  </a:lnTo>
                  <a:lnTo>
                    <a:pt x="946658" y="2538984"/>
                  </a:lnTo>
                  <a:lnTo>
                    <a:pt x="946658" y="2526284"/>
                  </a:lnTo>
                  <a:close/>
                </a:path>
                <a:path w="2025015" h="3777615">
                  <a:moveTo>
                    <a:pt x="946658" y="2386584"/>
                  </a:moveTo>
                  <a:lnTo>
                    <a:pt x="933958" y="2386584"/>
                  </a:lnTo>
                  <a:lnTo>
                    <a:pt x="933958" y="2488184"/>
                  </a:lnTo>
                  <a:lnTo>
                    <a:pt x="946658" y="2488184"/>
                  </a:lnTo>
                  <a:lnTo>
                    <a:pt x="946658" y="2386584"/>
                  </a:lnTo>
                  <a:close/>
                </a:path>
                <a:path w="2025015" h="3777615">
                  <a:moveTo>
                    <a:pt x="946658" y="2335784"/>
                  </a:moveTo>
                  <a:lnTo>
                    <a:pt x="933958" y="2335784"/>
                  </a:lnTo>
                  <a:lnTo>
                    <a:pt x="933958" y="2348484"/>
                  </a:lnTo>
                  <a:lnTo>
                    <a:pt x="946658" y="2348484"/>
                  </a:lnTo>
                  <a:lnTo>
                    <a:pt x="946658" y="2335784"/>
                  </a:lnTo>
                  <a:close/>
                </a:path>
                <a:path w="2025015" h="3777615">
                  <a:moveTo>
                    <a:pt x="946658" y="2284984"/>
                  </a:moveTo>
                  <a:lnTo>
                    <a:pt x="933958" y="2284984"/>
                  </a:lnTo>
                  <a:lnTo>
                    <a:pt x="933958" y="2297684"/>
                  </a:lnTo>
                  <a:lnTo>
                    <a:pt x="946658" y="2297684"/>
                  </a:lnTo>
                  <a:lnTo>
                    <a:pt x="946658" y="2284984"/>
                  </a:lnTo>
                  <a:close/>
                </a:path>
                <a:path w="2025015" h="3777615">
                  <a:moveTo>
                    <a:pt x="946658" y="2145284"/>
                  </a:moveTo>
                  <a:lnTo>
                    <a:pt x="933958" y="2145284"/>
                  </a:lnTo>
                  <a:lnTo>
                    <a:pt x="933958" y="2246884"/>
                  </a:lnTo>
                  <a:lnTo>
                    <a:pt x="946658" y="2246884"/>
                  </a:lnTo>
                  <a:lnTo>
                    <a:pt x="946658" y="2145284"/>
                  </a:lnTo>
                  <a:close/>
                </a:path>
                <a:path w="2025015" h="3777615">
                  <a:moveTo>
                    <a:pt x="946658" y="2094484"/>
                  </a:moveTo>
                  <a:lnTo>
                    <a:pt x="933958" y="2094484"/>
                  </a:lnTo>
                  <a:lnTo>
                    <a:pt x="933958" y="2107184"/>
                  </a:lnTo>
                  <a:lnTo>
                    <a:pt x="946658" y="2107184"/>
                  </a:lnTo>
                  <a:lnTo>
                    <a:pt x="946658" y="2094484"/>
                  </a:lnTo>
                  <a:close/>
                </a:path>
                <a:path w="2025015" h="3777615">
                  <a:moveTo>
                    <a:pt x="946658" y="2043684"/>
                  </a:moveTo>
                  <a:lnTo>
                    <a:pt x="933958" y="2043684"/>
                  </a:lnTo>
                  <a:lnTo>
                    <a:pt x="933958" y="2056384"/>
                  </a:lnTo>
                  <a:lnTo>
                    <a:pt x="946658" y="2056384"/>
                  </a:lnTo>
                  <a:lnTo>
                    <a:pt x="946658" y="2043684"/>
                  </a:lnTo>
                  <a:close/>
                </a:path>
                <a:path w="2025015" h="3777615">
                  <a:moveTo>
                    <a:pt x="946658" y="1903984"/>
                  </a:moveTo>
                  <a:lnTo>
                    <a:pt x="933958" y="1903984"/>
                  </a:lnTo>
                  <a:lnTo>
                    <a:pt x="933958" y="2005584"/>
                  </a:lnTo>
                  <a:lnTo>
                    <a:pt x="946658" y="2005584"/>
                  </a:lnTo>
                  <a:lnTo>
                    <a:pt x="946658" y="1903984"/>
                  </a:lnTo>
                  <a:close/>
                </a:path>
                <a:path w="2025015" h="3777615">
                  <a:moveTo>
                    <a:pt x="946658" y="1853184"/>
                  </a:moveTo>
                  <a:lnTo>
                    <a:pt x="933958" y="1853184"/>
                  </a:lnTo>
                  <a:lnTo>
                    <a:pt x="933958" y="1865884"/>
                  </a:lnTo>
                  <a:lnTo>
                    <a:pt x="946658" y="1865884"/>
                  </a:lnTo>
                  <a:lnTo>
                    <a:pt x="946658" y="1853184"/>
                  </a:lnTo>
                  <a:close/>
                </a:path>
                <a:path w="2025015" h="3777615">
                  <a:moveTo>
                    <a:pt x="946658" y="1802384"/>
                  </a:moveTo>
                  <a:lnTo>
                    <a:pt x="933958" y="1802384"/>
                  </a:lnTo>
                  <a:lnTo>
                    <a:pt x="933958" y="1815084"/>
                  </a:lnTo>
                  <a:lnTo>
                    <a:pt x="946658" y="1815084"/>
                  </a:lnTo>
                  <a:lnTo>
                    <a:pt x="946658" y="1802384"/>
                  </a:lnTo>
                  <a:close/>
                </a:path>
                <a:path w="2025015" h="3777615">
                  <a:moveTo>
                    <a:pt x="946658" y="1662684"/>
                  </a:moveTo>
                  <a:lnTo>
                    <a:pt x="933958" y="1662684"/>
                  </a:lnTo>
                  <a:lnTo>
                    <a:pt x="933958" y="1764284"/>
                  </a:lnTo>
                  <a:lnTo>
                    <a:pt x="946658" y="1764284"/>
                  </a:lnTo>
                  <a:lnTo>
                    <a:pt x="946658" y="1662684"/>
                  </a:lnTo>
                  <a:close/>
                </a:path>
                <a:path w="2025015" h="3777615">
                  <a:moveTo>
                    <a:pt x="946658" y="1611884"/>
                  </a:moveTo>
                  <a:lnTo>
                    <a:pt x="933958" y="1611884"/>
                  </a:lnTo>
                  <a:lnTo>
                    <a:pt x="933958" y="1624584"/>
                  </a:lnTo>
                  <a:lnTo>
                    <a:pt x="946658" y="1624584"/>
                  </a:lnTo>
                  <a:lnTo>
                    <a:pt x="946658" y="1611884"/>
                  </a:lnTo>
                  <a:close/>
                </a:path>
                <a:path w="2025015" h="3777615">
                  <a:moveTo>
                    <a:pt x="952246" y="1528953"/>
                  </a:moveTo>
                  <a:lnTo>
                    <a:pt x="939546" y="1528953"/>
                  </a:lnTo>
                  <a:lnTo>
                    <a:pt x="939546" y="1541653"/>
                  </a:lnTo>
                  <a:lnTo>
                    <a:pt x="952246" y="1541653"/>
                  </a:lnTo>
                  <a:lnTo>
                    <a:pt x="952246" y="1528953"/>
                  </a:lnTo>
                  <a:close/>
                </a:path>
                <a:path w="2025015" h="3777615">
                  <a:moveTo>
                    <a:pt x="952246" y="1389253"/>
                  </a:moveTo>
                  <a:lnTo>
                    <a:pt x="939546" y="1389253"/>
                  </a:lnTo>
                  <a:lnTo>
                    <a:pt x="939546" y="1490853"/>
                  </a:lnTo>
                  <a:lnTo>
                    <a:pt x="952246" y="1490853"/>
                  </a:lnTo>
                  <a:lnTo>
                    <a:pt x="952246" y="1389253"/>
                  </a:lnTo>
                  <a:close/>
                </a:path>
                <a:path w="2025015" h="3777615">
                  <a:moveTo>
                    <a:pt x="952246" y="1338453"/>
                  </a:moveTo>
                  <a:lnTo>
                    <a:pt x="939546" y="1338453"/>
                  </a:lnTo>
                  <a:lnTo>
                    <a:pt x="939546" y="1351153"/>
                  </a:lnTo>
                  <a:lnTo>
                    <a:pt x="952246" y="1351153"/>
                  </a:lnTo>
                  <a:lnTo>
                    <a:pt x="952246" y="1338453"/>
                  </a:lnTo>
                  <a:close/>
                </a:path>
                <a:path w="2025015" h="3777615">
                  <a:moveTo>
                    <a:pt x="952246" y="1287653"/>
                  </a:moveTo>
                  <a:lnTo>
                    <a:pt x="939546" y="1287653"/>
                  </a:lnTo>
                  <a:lnTo>
                    <a:pt x="939546" y="1300353"/>
                  </a:lnTo>
                  <a:lnTo>
                    <a:pt x="952246" y="1300353"/>
                  </a:lnTo>
                  <a:lnTo>
                    <a:pt x="952246" y="1287653"/>
                  </a:lnTo>
                  <a:close/>
                </a:path>
                <a:path w="2025015" h="3777615">
                  <a:moveTo>
                    <a:pt x="952246" y="1147953"/>
                  </a:moveTo>
                  <a:lnTo>
                    <a:pt x="939546" y="1147953"/>
                  </a:lnTo>
                  <a:lnTo>
                    <a:pt x="939546" y="1249553"/>
                  </a:lnTo>
                  <a:lnTo>
                    <a:pt x="952246" y="1249553"/>
                  </a:lnTo>
                  <a:lnTo>
                    <a:pt x="952246" y="1147953"/>
                  </a:lnTo>
                  <a:close/>
                </a:path>
                <a:path w="2025015" h="3777615">
                  <a:moveTo>
                    <a:pt x="952246" y="1097153"/>
                  </a:moveTo>
                  <a:lnTo>
                    <a:pt x="939546" y="1097153"/>
                  </a:lnTo>
                  <a:lnTo>
                    <a:pt x="939546" y="1109853"/>
                  </a:lnTo>
                  <a:lnTo>
                    <a:pt x="952246" y="1109853"/>
                  </a:lnTo>
                  <a:lnTo>
                    <a:pt x="952246" y="1097153"/>
                  </a:lnTo>
                  <a:close/>
                </a:path>
                <a:path w="2025015" h="3777615">
                  <a:moveTo>
                    <a:pt x="952246" y="1046353"/>
                  </a:moveTo>
                  <a:lnTo>
                    <a:pt x="939546" y="1046353"/>
                  </a:lnTo>
                  <a:lnTo>
                    <a:pt x="939546" y="1059053"/>
                  </a:lnTo>
                  <a:lnTo>
                    <a:pt x="952246" y="1059053"/>
                  </a:lnTo>
                  <a:lnTo>
                    <a:pt x="952246" y="1046353"/>
                  </a:lnTo>
                  <a:close/>
                </a:path>
                <a:path w="2025015" h="3777615">
                  <a:moveTo>
                    <a:pt x="952246" y="906653"/>
                  </a:moveTo>
                  <a:lnTo>
                    <a:pt x="939546" y="906653"/>
                  </a:lnTo>
                  <a:lnTo>
                    <a:pt x="939546" y="1008253"/>
                  </a:lnTo>
                  <a:lnTo>
                    <a:pt x="952246" y="1008253"/>
                  </a:lnTo>
                  <a:lnTo>
                    <a:pt x="952246" y="906653"/>
                  </a:lnTo>
                  <a:close/>
                </a:path>
                <a:path w="2025015" h="3777615">
                  <a:moveTo>
                    <a:pt x="952246" y="855853"/>
                  </a:moveTo>
                  <a:lnTo>
                    <a:pt x="939546" y="855853"/>
                  </a:lnTo>
                  <a:lnTo>
                    <a:pt x="939546" y="868553"/>
                  </a:lnTo>
                  <a:lnTo>
                    <a:pt x="952246" y="868553"/>
                  </a:lnTo>
                  <a:lnTo>
                    <a:pt x="952246" y="855853"/>
                  </a:lnTo>
                  <a:close/>
                </a:path>
                <a:path w="2025015" h="3777615">
                  <a:moveTo>
                    <a:pt x="952246" y="805053"/>
                  </a:moveTo>
                  <a:lnTo>
                    <a:pt x="939546" y="805053"/>
                  </a:lnTo>
                  <a:lnTo>
                    <a:pt x="939546" y="817753"/>
                  </a:lnTo>
                  <a:lnTo>
                    <a:pt x="952246" y="817753"/>
                  </a:lnTo>
                  <a:lnTo>
                    <a:pt x="952246" y="805053"/>
                  </a:lnTo>
                  <a:close/>
                </a:path>
                <a:path w="2025015" h="3777615">
                  <a:moveTo>
                    <a:pt x="952246" y="665353"/>
                  </a:moveTo>
                  <a:lnTo>
                    <a:pt x="939546" y="665353"/>
                  </a:lnTo>
                  <a:lnTo>
                    <a:pt x="939546" y="766953"/>
                  </a:lnTo>
                  <a:lnTo>
                    <a:pt x="952246" y="766953"/>
                  </a:lnTo>
                  <a:lnTo>
                    <a:pt x="952246" y="665353"/>
                  </a:lnTo>
                  <a:close/>
                </a:path>
                <a:path w="2025015" h="3777615">
                  <a:moveTo>
                    <a:pt x="952246" y="614553"/>
                  </a:moveTo>
                  <a:lnTo>
                    <a:pt x="939546" y="614553"/>
                  </a:lnTo>
                  <a:lnTo>
                    <a:pt x="939546" y="627253"/>
                  </a:lnTo>
                  <a:lnTo>
                    <a:pt x="952246" y="627253"/>
                  </a:lnTo>
                  <a:lnTo>
                    <a:pt x="952246" y="614553"/>
                  </a:lnTo>
                  <a:close/>
                </a:path>
                <a:path w="2025015" h="3777615">
                  <a:moveTo>
                    <a:pt x="952246" y="563753"/>
                  </a:moveTo>
                  <a:lnTo>
                    <a:pt x="939546" y="563753"/>
                  </a:lnTo>
                  <a:lnTo>
                    <a:pt x="939546" y="576453"/>
                  </a:lnTo>
                  <a:lnTo>
                    <a:pt x="952246" y="576453"/>
                  </a:lnTo>
                  <a:lnTo>
                    <a:pt x="952246" y="563753"/>
                  </a:lnTo>
                  <a:close/>
                </a:path>
                <a:path w="2025015" h="3777615">
                  <a:moveTo>
                    <a:pt x="952246" y="424053"/>
                  </a:moveTo>
                  <a:lnTo>
                    <a:pt x="939546" y="424053"/>
                  </a:lnTo>
                  <a:lnTo>
                    <a:pt x="939546" y="525653"/>
                  </a:lnTo>
                  <a:lnTo>
                    <a:pt x="952246" y="525653"/>
                  </a:lnTo>
                  <a:lnTo>
                    <a:pt x="952246" y="424053"/>
                  </a:lnTo>
                  <a:close/>
                </a:path>
                <a:path w="2025015" h="3777615">
                  <a:moveTo>
                    <a:pt x="952246" y="373253"/>
                  </a:moveTo>
                  <a:lnTo>
                    <a:pt x="939546" y="373253"/>
                  </a:lnTo>
                  <a:lnTo>
                    <a:pt x="939546" y="385953"/>
                  </a:lnTo>
                  <a:lnTo>
                    <a:pt x="952246" y="385953"/>
                  </a:lnTo>
                  <a:lnTo>
                    <a:pt x="952246" y="373253"/>
                  </a:lnTo>
                  <a:close/>
                </a:path>
                <a:path w="2025015" h="3777615">
                  <a:moveTo>
                    <a:pt x="952246" y="322453"/>
                  </a:moveTo>
                  <a:lnTo>
                    <a:pt x="939546" y="322453"/>
                  </a:lnTo>
                  <a:lnTo>
                    <a:pt x="939546" y="335153"/>
                  </a:lnTo>
                  <a:lnTo>
                    <a:pt x="952246" y="335153"/>
                  </a:lnTo>
                  <a:lnTo>
                    <a:pt x="952246" y="322453"/>
                  </a:lnTo>
                  <a:close/>
                </a:path>
                <a:path w="2025015" h="3777615">
                  <a:moveTo>
                    <a:pt x="952246" y="182753"/>
                  </a:moveTo>
                  <a:lnTo>
                    <a:pt x="939546" y="182753"/>
                  </a:lnTo>
                  <a:lnTo>
                    <a:pt x="939546" y="284353"/>
                  </a:lnTo>
                  <a:lnTo>
                    <a:pt x="952246" y="284353"/>
                  </a:lnTo>
                  <a:lnTo>
                    <a:pt x="952246" y="182753"/>
                  </a:lnTo>
                  <a:close/>
                </a:path>
                <a:path w="2025015" h="3777615">
                  <a:moveTo>
                    <a:pt x="952246" y="131953"/>
                  </a:moveTo>
                  <a:lnTo>
                    <a:pt x="939546" y="131953"/>
                  </a:lnTo>
                  <a:lnTo>
                    <a:pt x="939546" y="144653"/>
                  </a:lnTo>
                  <a:lnTo>
                    <a:pt x="952246" y="144653"/>
                  </a:lnTo>
                  <a:lnTo>
                    <a:pt x="952246" y="131953"/>
                  </a:lnTo>
                  <a:close/>
                </a:path>
                <a:path w="2025015" h="3777615">
                  <a:moveTo>
                    <a:pt x="952246" y="81153"/>
                  </a:moveTo>
                  <a:lnTo>
                    <a:pt x="939546" y="81153"/>
                  </a:lnTo>
                  <a:lnTo>
                    <a:pt x="939546" y="93853"/>
                  </a:lnTo>
                  <a:lnTo>
                    <a:pt x="952246" y="93853"/>
                  </a:lnTo>
                  <a:lnTo>
                    <a:pt x="952246" y="81153"/>
                  </a:lnTo>
                  <a:close/>
                </a:path>
                <a:path w="2025015" h="3777615">
                  <a:moveTo>
                    <a:pt x="997331" y="3732911"/>
                  </a:moveTo>
                  <a:lnTo>
                    <a:pt x="984631" y="3732911"/>
                  </a:lnTo>
                  <a:lnTo>
                    <a:pt x="984631" y="3745611"/>
                  </a:lnTo>
                  <a:lnTo>
                    <a:pt x="997331" y="3745611"/>
                  </a:lnTo>
                  <a:lnTo>
                    <a:pt x="997331" y="3732911"/>
                  </a:lnTo>
                  <a:close/>
                </a:path>
                <a:path w="2025015" h="3777615">
                  <a:moveTo>
                    <a:pt x="1042543" y="31750"/>
                  </a:moveTo>
                  <a:lnTo>
                    <a:pt x="939546" y="31750"/>
                  </a:lnTo>
                  <a:lnTo>
                    <a:pt x="939546" y="43053"/>
                  </a:lnTo>
                  <a:lnTo>
                    <a:pt x="947293" y="43053"/>
                  </a:lnTo>
                  <a:lnTo>
                    <a:pt x="945896" y="44450"/>
                  </a:lnTo>
                  <a:lnTo>
                    <a:pt x="1042543" y="44450"/>
                  </a:lnTo>
                  <a:lnTo>
                    <a:pt x="1042543" y="43053"/>
                  </a:lnTo>
                  <a:lnTo>
                    <a:pt x="1042543" y="38100"/>
                  </a:lnTo>
                  <a:lnTo>
                    <a:pt x="1042543" y="31750"/>
                  </a:lnTo>
                  <a:close/>
                </a:path>
                <a:path w="2025015" h="3777615">
                  <a:moveTo>
                    <a:pt x="1093343" y="31750"/>
                  </a:moveTo>
                  <a:lnTo>
                    <a:pt x="1080643" y="31750"/>
                  </a:lnTo>
                  <a:lnTo>
                    <a:pt x="1080643" y="44450"/>
                  </a:lnTo>
                  <a:lnTo>
                    <a:pt x="1093343" y="44450"/>
                  </a:lnTo>
                  <a:lnTo>
                    <a:pt x="1093343" y="31750"/>
                  </a:lnTo>
                  <a:close/>
                </a:path>
                <a:path w="2025015" h="3777615">
                  <a:moveTo>
                    <a:pt x="1137031" y="3732911"/>
                  </a:moveTo>
                  <a:lnTo>
                    <a:pt x="1035431" y="3732911"/>
                  </a:lnTo>
                  <a:lnTo>
                    <a:pt x="1035431" y="3745611"/>
                  </a:lnTo>
                  <a:lnTo>
                    <a:pt x="1137031" y="3745611"/>
                  </a:lnTo>
                  <a:lnTo>
                    <a:pt x="1137031" y="3732911"/>
                  </a:lnTo>
                  <a:close/>
                </a:path>
                <a:path w="2025015" h="3777615">
                  <a:moveTo>
                    <a:pt x="1144143" y="31750"/>
                  </a:moveTo>
                  <a:lnTo>
                    <a:pt x="1131443" y="31750"/>
                  </a:lnTo>
                  <a:lnTo>
                    <a:pt x="1131443" y="44450"/>
                  </a:lnTo>
                  <a:lnTo>
                    <a:pt x="1144143" y="44450"/>
                  </a:lnTo>
                  <a:lnTo>
                    <a:pt x="1144143" y="31750"/>
                  </a:lnTo>
                  <a:close/>
                </a:path>
                <a:path w="2025015" h="3777615">
                  <a:moveTo>
                    <a:pt x="1187831" y="3732911"/>
                  </a:moveTo>
                  <a:lnTo>
                    <a:pt x="1175131" y="3732911"/>
                  </a:lnTo>
                  <a:lnTo>
                    <a:pt x="1175131" y="3745611"/>
                  </a:lnTo>
                  <a:lnTo>
                    <a:pt x="1187831" y="3745611"/>
                  </a:lnTo>
                  <a:lnTo>
                    <a:pt x="1187831" y="3732911"/>
                  </a:lnTo>
                  <a:close/>
                </a:path>
                <a:path w="2025015" h="3777615">
                  <a:moveTo>
                    <a:pt x="1238631" y="3732911"/>
                  </a:moveTo>
                  <a:lnTo>
                    <a:pt x="1225931" y="3732911"/>
                  </a:lnTo>
                  <a:lnTo>
                    <a:pt x="1225931" y="3745611"/>
                  </a:lnTo>
                  <a:lnTo>
                    <a:pt x="1238631" y="3745611"/>
                  </a:lnTo>
                  <a:lnTo>
                    <a:pt x="1238631" y="3732911"/>
                  </a:lnTo>
                  <a:close/>
                </a:path>
                <a:path w="2025015" h="3777615">
                  <a:moveTo>
                    <a:pt x="1283843" y="31750"/>
                  </a:moveTo>
                  <a:lnTo>
                    <a:pt x="1182243" y="31750"/>
                  </a:lnTo>
                  <a:lnTo>
                    <a:pt x="1182243" y="44450"/>
                  </a:lnTo>
                  <a:lnTo>
                    <a:pt x="1283843" y="44450"/>
                  </a:lnTo>
                  <a:lnTo>
                    <a:pt x="1283843" y="31750"/>
                  </a:lnTo>
                  <a:close/>
                </a:path>
                <a:path w="2025015" h="3777615">
                  <a:moveTo>
                    <a:pt x="1334643" y="31750"/>
                  </a:moveTo>
                  <a:lnTo>
                    <a:pt x="1321943" y="31750"/>
                  </a:lnTo>
                  <a:lnTo>
                    <a:pt x="1321943" y="44450"/>
                  </a:lnTo>
                  <a:lnTo>
                    <a:pt x="1334643" y="44450"/>
                  </a:lnTo>
                  <a:lnTo>
                    <a:pt x="1334643" y="31750"/>
                  </a:lnTo>
                  <a:close/>
                </a:path>
                <a:path w="2025015" h="3777615">
                  <a:moveTo>
                    <a:pt x="1378331" y="3732911"/>
                  </a:moveTo>
                  <a:lnTo>
                    <a:pt x="1276731" y="3732911"/>
                  </a:lnTo>
                  <a:lnTo>
                    <a:pt x="1276731" y="3745611"/>
                  </a:lnTo>
                  <a:lnTo>
                    <a:pt x="1378331" y="3745611"/>
                  </a:lnTo>
                  <a:lnTo>
                    <a:pt x="1378331" y="3732911"/>
                  </a:lnTo>
                  <a:close/>
                </a:path>
                <a:path w="2025015" h="3777615">
                  <a:moveTo>
                    <a:pt x="1385443" y="31750"/>
                  </a:moveTo>
                  <a:lnTo>
                    <a:pt x="1372743" y="31750"/>
                  </a:lnTo>
                  <a:lnTo>
                    <a:pt x="1372743" y="44450"/>
                  </a:lnTo>
                  <a:lnTo>
                    <a:pt x="1385443" y="44450"/>
                  </a:lnTo>
                  <a:lnTo>
                    <a:pt x="1385443" y="31750"/>
                  </a:lnTo>
                  <a:close/>
                </a:path>
                <a:path w="2025015" h="3777615">
                  <a:moveTo>
                    <a:pt x="1429131" y="3732911"/>
                  </a:moveTo>
                  <a:lnTo>
                    <a:pt x="1416431" y="3732911"/>
                  </a:lnTo>
                  <a:lnTo>
                    <a:pt x="1416431" y="3745611"/>
                  </a:lnTo>
                  <a:lnTo>
                    <a:pt x="1429131" y="3745611"/>
                  </a:lnTo>
                  <a:lnTo>
                    <a:pt x="1429131" y="3732911"/>
                  </a:lnTo>
                  <a:close/>
                </a:path>
                <a:path w="2025015" h="3777615">
                  <a:moveTo>
                    <a:pt x="1479931" y="3732911"/>
                  </a:moveTo>
                  <a:lnTo>
                    <a:pt x="1467231" y="3732911"/>
                  </a:lnTo>
                  <a:lnTo>
                    <a:pt x="1467231" y="3745611"/>
                  </a:lnTo>
                  <a:lnTo>
                    <a:pt x="1479931" y="3745611"/>
                  </a:lnTo>
                  <a:lnTo>
                    <a:pt x="1479931" y="3732911"/>
                  </a:lnTo>
                  <a:close/>
                </a:path>
                <a:path w="2025015" h="3777615">
                  <a:moveTo>
                    <a:pt x="1525143" y="31750"/>
                  </a:moveTo>
                  <a:lnTo>
                    <a:pt x="1423543" y="31750"/>
                  </a:lnTo>
                  <a:lnTo>
                    <a:pt x="1423543" y="44450"/>
                  </a:lnTo>
                  <a:lnTo>
                    <a:pt x="1525143" y="44450"/>
                  </a:lnTo>
                  <a:lnTo>
                    <a:pt x="1525143" y="31750"/>
                  </a:lnTo>
                  <a:close/>
                </a:path>
                <a:path w="2025015" h="3777615">
                  <a:moveTo>
                    <a:pt x="1575943" y="31750"/>
                  </a:moveTo>
                  <a:lnTo>
                    <a:pt x="1563243" y="31750"/>
                  </a:lnTo>
                  <a:lnTo>
                    <a:pt x="1563243" y="44450"/>
                  </a:lnTo>
                  <a:lnTo>
                    <a:pt x="1575943" y="44450"/>
                  </a:lnTo>
                  <a:lnTo>
                    <a:pt x="1575943" y="31750"/>
                  </a:lnTo>
                  <a:close/>
                </a:path>
                <a:path w="2025015" h="3777615">
                  <a:moveTo>
                    <a:pt x="1619631" y="3732911"/>
                  </a:moveTo>
                  <a:lnTo>
                    <a:pt x="1518031" y="3732911"/>
                  </a:lnTo>
                  <a:lnTo>
                    <a:pt x="1518031" y="3745611"/>
                  </a:lnTo>
                  <a:lnTo>
                    <a:pt x="1619631" y="3745611"/>
                  </a:lnTo>
                  <a:lnTo>
                    <a:pt x="1619631" y="3732911"/>
                  </a:lnTo>
                  <a:close/>
                </a:path>
                <a:path w="2025015" h="3777615">
                  <a:moveTo>
                    <a:pt x="1626743" y="31750"/>
                  </a:moveTo>
                  <a:lnTo>
                    <a:pt x="1614043" y="31750"/>
                  </a:lnTo>
                  <a:lnTo>
                    <a:pt x="1614043" y="44450"/>
                  </a:lnTo>
                  <a:lnTo>
                    <a:pt x="1626743" y="44450"/>
                  </a:lnTo>
                  <a:lnTo>
                    <a:pt x="1626743" y="31750"/>
                  </a:lnTo>
                  <a:close/>
                </a:path>
                <a:path w="2025015" h="3777615">
                  <a:moveTo>
                    <a:pt x="1670431" y="3732911"/>
                  </a:moveTo>
                  <a:lnTo>
                    <a:pt x="1657731" y="3732911"/>
                  </a:lnTo>
                  <a:lnTo>
                    <a:pt x="1657731" y="3745611"/>
                  </a:lnTo>
                  <a:lnTo>
                    <a:pt x="1670431" y="3745611"/>
                  </a:lnTo>
                  <a:lnTo>
                    <a:pt x="1670431" y="3732911"/>
                  </a:lnTo>
                  <a:close/>
                </a:path>
                <a:path w="2025015" h="3777615">
                  <a:moveTo>
                    <a:pt x="1721231" y="3732911"/>
                  </a:moveTo>
                  <a:lnTo>
                    <a:pt x="1708531" y="3732911"/>
                  </a:lnTo>
                  <a:lnTo>
                    <a:pt x="1708531" y="3745611"/>
                  </a:lnTo>
                  <a:lnTo>
                    <a:pt x="1721231" y="3745611"/>
                  </a:lnTo>
                  <a:lnTo>
                    <a:pt x="1721231" y="3732911"/>
                  </a:lnTo>
                  <a:close/>
                </a:path>
                <a:path w="2025015" h="3777615">
                  <a:moveTo>
                    <a:pt x="1766443" y="31750"/>
                  </a:moveTo>
                  <a:lnTo>
                    <a:pt x="1664843" y="31750"/>
                  </a:lnTo>
                  <a:lnTo>
                    <a:pt x="1664843" y="44450"/>
                  </a:lnTo>
                  <a:lnTo>
                    <a:pt x="1766443" y="44450"/>
                  </a:lnTo>
                  <a:lnTo>
                    <a:pt x="1766443" y="31750"/>
                  </a:lnTo>
                  <a:close/>
                </a:path>
                <a:path w="2025015" h="3777615">
                  <a:moveTo>
                    <a:pt x="1860931" y="3732911"/>
                  </a:moveTo>
                  <a:lnTo>
                    <a:pt x="1759331" y="3732911"/>
                  </a:lnTo>
                  <a:lnTo>
                    <a:pt x="1759331" y="3745611"/>
                  </a:lnTo>
                  <a:lnTo>
                    <a:pt x="1860931" y="3745611"/>
                  </a:lnTo>
                  <a:lnTo>
                    <a:pt x="1860931" y="3732911"/>
                  </a:lnTo>
                  <a:close/>
                </a:path>
                <a:path w="2025015" h="3777615">
                  <a:moveTo>
                    <a:pt x="1891792" y="38100"/>
                  </a:moveTo>
                  <a:lnTo>
                    <a:pt x="1879092" y="31750"/>
                  </a:lnTo>
                  <a:lnTo>
                    <a:pt x="1815592" y="0"/>
                  </a:lnTo>
                  <a:lnTo>
                    <a:pt x="1815592" y="31750"/>
                  </a:lnTo>
                  <a:lnTo>
                    <a:pt x="1804543" y="31750"/>
                  </a:lnTo>
                  <a:lnTo>
                    <a:pt x="1804543" y="44450"/>
                  </a:lnTo>
                  <a:lnTo>
                    <a:pt x="1815592" y="44450"/>
                  </a:lnTo>
                  <a:lnTo>
                    <a:pt x="1815592" y="76200"/>
                  </a:lnTo>
                  <a:lnTo>
                    <a:pt x="1879092" y="44450"/>
                  </a:lnTo>
                  <a:lnTo>
                    <a:pt x="1891792" y="38100"/>
                  </a:lnTo>
                  <a:close/>
                </a:path>
                <a:path w="2025015" h="3777615">
                  <a:moveTo>
                    <a:pt x="1911731" y="3732911"/>
                  </a:moveTo>
                  <a:lnTo>
                    <a:pt x="1899031" y="3732911"/>
                  </a:lnTo>
                  <a:lnTo>
                    <a:pt x="1899031" y="3745611"/>
                  </a:lnTo>
                  <a:lnTo>
                    <a:pt x="1911731" y="3745611"/>
                  </a:lnTo>
                  <a:lnTo>
                    <a:pt x="1911731" y="3732911"/>
                  </a:lnTo>
                  <a:close/>
                </a:path>
                <a:path w="2025015" h="3777615">
                  <a:moveTo>
                    <a:pt x="2025015" y="3739261"/>
                  </a:moveTo>
                  <a:lnTo>
                    <a:pt x="2012315" y="3732911"/>
                  </a:lnTo>
                  <a:lnTo>
                    <a:pt x="1948815" y="3701161"/>
                  </a:lnTo>
                  <a:lnTo>
                    <a:pt x="1948815" y="3777361"/>
                  </a:lnTo>
                  <a:lnTo>
                    <a:pt x="2012315" y="3745611"/>
                  </a:lnTo>
                  <a:lnTo>
                    <a:pt x="2025015" y="3739261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45807" y="4794503"/>
              <a:ext cx="1219200" cy="121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52762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dirty="0" sz="4400" spc="-6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Documentation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20268" y="1616963"/>
            <a:ext cx="218440" cy="224154"/>
            <a:chOff x="620268" y="1616963"/>
            <a:chExt cx="218440" cy="22415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8" y="1616963"/>
              <a:ext cx="217931" cy="2179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268" y="1623059"/>
              <a:ext cx="217931" cy="2179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47089" y="1563369"/>
            <a:ext cx="2914015" cy="3568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67600"/>
              </a:lnSpc>
              <a:spcBef>
                <a:spcPts val="113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2383" y="1844014"/>
            <a:ext cx="6206871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01336" y="2895091"/>
            <a:ext cx="319786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70" b="1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0264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Control</a:t>
            </a:r>
            <a:r>
              <a:rPr dirty="0" sz="4400" spc="-8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Node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42704" y="1385316"/>
            <a:ext cx="1219200" cy="1219200"/>
            <a:chOff x="9442704" y="1385316"/>
            <a:chExt cx="1219200" cy="121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704" y="1385316"/>
              <a:ext cx="1219200" cy="1219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80" y="1891284"/>
              <a:ext cx="403859" cy="4038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368408" y="2625344"/>
            <a:ext cx="1397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0"/>
              </a:spcBef>
            </a:pPr>
            <a:r>
              <a:rPr dirty="0" sz="1800" spc="-1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14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0">
                <a:solidFill>
                  <a:srgbClr val="FFFFFF"/>
                </a:solidFill>
                <a:latin typeface="Microsoft Sans Serif"/>
                <a:cs typeface="Microsoft Sans Serif"/>
              </a:rPr>
              <a:t>sib</a:t>
            </a:r>
            <a:r>
              <a:rPr dirty="0" sz="1800" spc="-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-10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85">
                <a:solidFill>
                  <a:srgbClr val="FFFFFF"/>
                </a:solidFill>
                <a:latin typeface="Microsoft Sans Serif"/>
                <a:cs typeface="Microsoft Sans Serif"/>
              </a:rPr>
              <a:t>Co</a:t>
            </a:r>
            <a:r>
              <a:rPr dirty="0" sz="1800" spc="-15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50">
                <a:solidFill>
                  <a:srgbClr val="FFFFFF"/>
                </a:solidFill>
                <a:latin typeface="Microsoft Sans Serif"/>
                <a:cs typeface="Microsoft Sans Serif"/>
              </a:rPr>
              <a:t>ol  </a:t>
            </a:r>
            <a:r>
              <a:rPr dirty="0" sz="1800" spc="-114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4680" y="3323031"/>
            <a:ext cx="124523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00">
                <a:solidFill>
                  <a:srgbClr val="4FD092"/>
                </a:solidFill>
                <a:latin typeface="Microsoft Sans Serif"/>
                <a:cs typeface="Microsoft Sans Serif"/>
              </a:rPr>
              <a:t>Pl</a:t>
            </a:r>
            <a:r>
              <a:rPr dirty="0" sz="1800" spc="-160">
                <a:solidFill>
                  <a:srgbClr val="4FD092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-105">
                <a:solidFill>
                  <a:srgbClr val="4FD092"/>
                </a:solidFill>
                <a:latin typeface="Microsoft Sans Serif"/>
                <a:cs typeface="Microsoft Sans Serif"/>
              </a:rPr>
              <a:t>ybooks</a:t>
            </a:r>
            <a:endParaRPr sz="1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00">
                <a:solidFill>
                  <a:srgbClr val="4FD092"/>
                </a:solidFill>
                <a:latin typeface="Microsoft Sans Serif"/>
                <a:cs typeface="Microsoft Sans Serif"/>
              </a:rPr>
              <a:t>Inventory</a:t>
            </a:r>
            <a:endParaRPr sz="1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25">
                <a:solidFill>
                  <a:srgbClr val="4FD092"/>
                </a:solidFill>
                <a:latin typeface="Microsoft Sans Serif"/>
                <a:cs typeface="Microsoft Sans Serif"/>
              </a:rPr>
              <a:t>Modules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62186" y="4444110"/>
            <a:ext cx="2951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85">
                <a:solidFill>
                  <a:srgbClr val="FFFFFF"/>
                </a:solidFill>
                <a:latin typeface="Microsoft Sans Serif"/>
                <a:cs typeface="Microsoft Sans Serif"/>
              </a:rPr>
              <a:t>Co</a:t>
            </a:r>
            <a:r>
              <a:rPr dirty="0" sz="1800" spc="-15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60">
                <a:solidFill>
                  <a:srgbClr val="FFFFFF"/>
                </a:solidFill>
                <a:latin typeface="Microsoft Sans Serif"/>
                <a:cs typeface="Microsoft Sans Serif"/>
              </a:rPr>
              <a:t>ol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1800" spc="-130">
                <a:solidFill>
                  <a:srgbClr val="FFFFFF"/>
                </a:solidFill>
                <a:latin typeface="Microsoft Sans Serif"/>
                <a:cs typeface="Microsoft Sans Serif"/>
              </a:rPr>
              <a:t>hi</a:t>
            </a:r>
            <a:r>
              <a:rPr dirty="0" sz="1800" spc="-18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60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1800" spc="-2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Microsoft Sans Serif"/>
                <a:cs typeface="Microsoft Sans Serif"/>
              </a:rPr>
              <a:t>ux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3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-9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ly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0" y="4443984"/>
            <a:ext cx="393192" cy="3931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8699" y="4397502"/>
            <a:ext cx="1787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FFFFFF"/>
                </a:solidFill>
                <a:latin typeface="Microsoft Sans Serif"/>
                <a:cs typeface="Microsoft Sans Serif"/>
              </a:rPr>
              <a:t>Additional</a:t>
            </a:r>
            <a:r>
              <a:rPr dirty="0" sz="18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0">
                <a:solidFill>
                  <a:srgbClr val="FFFFFF"/>
                </a:solidFill>
                <a:latin typeface="Microsoft Sans Serif"/>
                <a:cs typeface="Microsoft Sans Serif"/>
              </a:rPr>
              <a:t>Options: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8699" y="4671517"/>
            <a:ext cx="26060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80">
                <a:solidFill>
                  <a:srgbClr val="FFFFFF"/>
                </a:solidFill>
                <a:latin typeface="Microsoft Sans Serif"/>
                <a:cs typeface="Microsoft Sans Serif"/>
              </a:rPr>
              <a:t>Ins</a:t>
            </a:r>
            <a:r>
              <a:rPr dirty="0" sz="1800" spc="-10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200">
                <a:solidFill>
                  <a:srgbClr val="FFFFFF"/>
                </a:solidFill>
                <a:latin typeface="Microsoft Sans Serif"/>
                <a:cs typeface="Microsoft Sans Serif"/>
              </a:rPr>
              <a:t>om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Microsoft Sans Serif"/>
                <a:cs typeface="Microsoft Sans Serif"/>
              </a:rPr>
              <a:t>sourc</a:t>
            </a:r>
            <a:r>
              <a:rPr dirty="0" sz="1800" spc="-1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6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Microsoft Sans Serif"/>
                <a:cs typeface="Microsoft Sans Serif"/>
              </a:rPr>
              <a:t>GIT</a:t>
            </a:r>
            <a:endParaRPr sz="1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180">
                <a:solidFill>
                  <a:srgbClr val="FFFFFF"/>
                </a:solidFill>
                <a:latin typeface="Microsoft Sans Serif"/>
                <a:cs typeface="Microsoft Sans Serif"/>
              </a:rPr>
              <a:t>Bui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-2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8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75">
                <a:solidFill>
                  <a:srgbClr val="FFFFFF"/>
                </a:solidFill>
                <a:latin typeface="Microsoft Sans Serif"/>
                <a:cs typeface="Microsoft Sans Serif"/>
              </a:rPr>
              <a:t>RPM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1800" spc="-135">
                <a:solidFill>
                  <a:srgbClr val="FFFFFF"/>
                </a:solidFill>
                <a:latin typeface="Microsoft Sans Serif"/>
                <a:cs typeface="Microsoft Sans Serif"/>
              </a:rPr>
              <a:t>ourse</a:t>
            </a:r>
            <a:r>
              <a:rPr dirty="0" sz="1800" spc="-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800" spc="9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539" y="3415284"/>
            <a:ext cx="498347" cy="49834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52272" y="1211580"/>
            <a:ext cx="977265" cy="1630680"/>
            <a:chOff x="652272" y="1211580"/>
            <a:chExt cx="977265" cy="16306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72" y="1781556"/>
              <a:ext cx="976884" cy="559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208" y="2365247"/>
              <a:ext cx="477012" cy="4770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916" y="1211580"/>
              <a:ext cx="597408" cy="5989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73530" y="1867280"/>
            <a:ext cx="859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1800" spc="-60">
                <a:solidFill>
                  <a:srgbClr val="FFFFFF"/>
                </a:solidFill>
                <a:latin typeface="Microsoft Sans Serif"/>
                <a:cs typeface="Microsoft Sans Serif"/>
              </a:rPr>
              <a:t>edo</a:t>
            </a:r>
            <a:r>
              <a:rPr dirty="0" sz="1800" spc="-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7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3530" y="2394584"/>
            <a:ext cx="828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1800" spc="-9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1800" spc="-21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1800" spc="-21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14">
                <a:solidFill>
                  <a:srgbClr val="FFFFFF"/>
                </a:solidFill>
                <a:latin typeface="Microsoft Sans Serif"/>
                <a:cs typeface="Microsoft Sans Serif"/>
              </a:rPr>
              <a:t>tu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7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3530" y="3501390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40">
                <a:solidFill>
                  <a:srgbClr val="FFFFFF"/>
                </a:solidFill>
                <a:latin typeface="Microsoft Sans Serif"/>
                <a:cs typeface="Microsoft Sans Serif"/>
              </a:rPr>
              <a:t>PIP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7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3530" y="1302765"/>
            <a:ext cx="1860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110">
                <a:solidFill>
                  <a:srgbClr val="FFFFFF"/>
                </a:solidFill>
                <a:latin typeface="Microsoft Sans Serif"/>
                <a:cs typeface="Microsoft Sans Serif"/>
              </a:rPr>
              <a:t>edh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21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1800" spc="-16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800" spc="-15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-30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7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1181" y="6281420"/>
            <a:ext cx="55060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Calibri"/>
                <a:cs typeface="Calibri"/>
                <a:hlinkClick r:id="rId9"/>
              </a:rPr>
              <a:t>https://docs.ansible.com/ansible/latest/installation_guide/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1108" y="1290827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dirty="0" sz="1800" spc="-3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1108" y="1813560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dnf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1108" y="2343911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apt-get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108" y="3477767"/>
            <a:ext cx="4098290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2384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3403" y="1001267"/>
              <a:ext cx="4922265" cy="28557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107" y="1915667"/>
              <a:ext cx="8898763" cy="28557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79155" y="1420367"/>
              <a:ext cx="1534160" cy="2236470"/>
            </a:xfrm>
            <a:custGeom>
              <a:avLst/>
              <a:gdLst/>
              <a:ahLst/>
              <a:cxnLst/>
              <a:rect l="l" t="t" r="r" b="b"/>
              <a:pathLst>
                <a:path w="1534159" h="2236470">
                  <a:moveTo>
                    <a:pt x="261239" y="23241"/>
                  </a:moveTo>
                  <a:lnTo>
                    <a:pt x="0" y="0"/>
                  </a:lnTo>
                  <a:lnTo>
                    <a:pt x="110617" y="236855"/>
                  </a:lnTo>
                  <a:lnTo>
                    <a:pt x="261239" y="23241"/>
                  </a:lnTo>
                  <a:close/>
                </a:path>
                <a:path w="1534159" h="2236470">
                  <a:moveTo>
                    <a:pt x="1533626" y="2117826"/>
                  </a:moveTo>
                  <a:lnTo>
                    <a:pt x="1528457" y="2068156"/>
                  </a:lnTo>
                  <a:lnTo>
                    <a:pt x="1503807" y="2022729"/>
                  </a:lnTo>
                  <a:lnTo>
                    <a:pt x="1463395" y="1990458"/>
                  </a:lnTo>
                  <a:lnTo>
                    <a:pt x="1415427" y="1976653"/>
                  </a:lnTo>
                  <a:lnTo>
                    <a:pt x="1365770" y="1981822"/>
                  </a:lnTo>
                  <a:lnTo>
                    <a:pt x="1320292" y="2006473"/>
                  </a:lnTo>
                  <a:lnTo>
                    <a:pt x="1288008" y="2046884"/>
                  </a:lnTo>
                  <a:lnTo>
                    <a:pt x="1274216" y="2094852"/>
                  </a:lnTo>
                  <a:lnTo>
                    <a:pt x="1279423" y="2144509"/>
                  </a:lnTo>
                  <a:lnTo>
                    <a:pt x="1304163" y="2189988"/>
                  </a:lnTo>
                  <a:lnTo>
                    <a:pt x="1344510" y="2222271"/>
                  </a:lnTo>
                  <a:lnTo>
                    <a:pt x="1392466" y="2236076"/>
                  </a:lnTo>
                  <a:lnTo>
                    <a:pt x="1442123" y="2230907"/>
                  </a:lnTo>
                  <a:lnTo>
                    <a:pt x="1487551" y="2206244"/>
                  </a:lnTo>
                  <a:lnTo>
                    <a:pt x="1519821" y="2165820"/>
                  </a:lnTo>
                  <a:lnTo>
                    <a:pt x="1533626" y="2117826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2329" y="1638680"/>
              <a:ext cx="241553" cy="2416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8347" y="2484620"/>
              <a:ext cx="193474" cy="1934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4095" y="1121155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6"/>
                  </a:lnTo>
                  <a:lnTo>
                    <a:pt x="195961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2276" y="1331594"/>
              <a:ext cx="199516" cy="1995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9667" y="150876"/>
              <a:ext cx="5403215" cy="2828036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777998" y="828294"/>
            <a:ext cx="6637655" cy="28086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84785">
              <a:lnSpc>
                <a:spcPts val="7715"/>
              </a:lnSpc>
              <a:spcBef>
                <a:spcPts val="100"/>
              </a:spcBef>
            </a:pPr>
            <a:r>
              <a:rPr dirty="0" sz="6600" spc="-210">
                <a:solidFill>
                  <a:srgbClr val="FFFFFF"/>
                </a:solidFill>
              </a:rPr>
              <a:t>Ansible</a:t>
            </a:r>
            <a:endParaRPr sz="6600"/>
          </a:p>
          <a:p>
            <a:pPr marL="12700" marR="5080" indent="1949450">
              <a:lnSpc>
                <a:spcPts val="7200"/>
              </a:lnSpc>
            </a:pPr>
            <a:r>
              <a:rPr dirty="0" sz="6000" spc="-19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6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60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spc="-90">
                <a:solidFill>
                  <a:srgbClr val="FFFFFF"/>
                </a:solidFill>
                <a:latin typeface="Arial"/>
                <a:cs typeface="Arial"/>
              </a:rPr>
              <a:t>Absolute</a:t>
            </a:r>
            <a:r>
              <a:rPr dirty="0" sz="60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spc="-80">
                <a:solidFill>
                  <a:srgbClr val="FFFFFF"/>
                </a:solidFill>
                <a:latin typeface="Arial"/>
                <a:cs typeface="Arial"/>
              </a:rPr>
              <a:t>Beginner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93008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Install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Control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Node</a:t>
            </a:r>
            <a:r>
              <a:rPr dirty="0" sz="4400" spc="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on</a:t>
            </a:r>
            <a:r>
              <a:rPr dirty="0" sz="4400" spc="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Redhat</a:t>
            </a:r>
            <a:r>
              <a:rPr dirty="0" sz="4400" spc="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or 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CentOS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179" y="3413759"/>
            <a:ext cx="597407" cy="597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5413" y="3504438"/>
            <a:ext cx="1861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800" spc="-110">
                <a:solidFill>
                  <a:srgbClr val="FFFFFF"/>
                </a:solidFill>
                <a:latin typeface="Microsoft Sans Serif"/>
                <a:cs typeface="Microsoft Sans Serif"/>
              </a:rPr>
              <a:t>edh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18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18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85">
                <a:solidFill>
                  <a:srgbClr val="FFFFFF"/>
                </a:solidFill>
                <a:latin typeface="Microsoft Sans Serif"/>
                <a:cs typeface="Microsoft Sans Serif"/>
              </a:rPr>
              <a:t>Ce</a:t>
            </a:r>
            <a:r>
              <a:rPr dirty="0" sz="1800" spc="-15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800" spc="-30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37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3371" y="3493008"/>
            <a:ext cx="3590925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2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9425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Install</a:t>
            </a:r>
            <a:r>
              <a:rPr dirty="0" sz="4400" spc="-3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via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PIP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027" y="1690116"/>
            <a:ext cx="4200525" cy="37084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301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9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2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1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epel-release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027" y="2261616"/>
            <a:ext cx="4200525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2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1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yum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FFD146"/>
                </a:solidFill>
                <a:latin typeface="Consolas"/>
                <a:cs typeface="Consolas"/>
              </a:rPr>
              <a:t>python-pip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6027" y="3602735"/>
            <a:ext cx="4200525" cy="370840"/>
          </a:xfrm>
          <a:custGeom>
            <a:avLst/>
            <a:gdLst/>
            <a:ahLst/>
            <a:cxnLst/>
            <a:rect l="l" t="t" r="r" b="b"/>
            <a:pathLst>
              <a:path w="4200525" h="370839">
                <a:moveTo>
                  <a:pt x="4200144" y="0"/>
                </a:moveTo>
                <a:lnTo>
                  <a:pt x="0" y="0"/>
                </a:lnTo>
                <a:lnTo>
                  <a:pt x="0" y="370331"/>
                </a:lnTo>
                <a:lnTo>
                  <a:pt x="4200144" y="370331"/>
                </a:lnTo>
                <a:lnTo>
                  <a:pt x="42001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65377" y="3623309"/>
            <a:ext cx="328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dirty="0" sz="1800" spc="-3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6415" y="3602735"/>
            <a:ext cx="4829810" cy="370840"/>
          </a:xfrm>
          <a:custGeom>
            <a:avLst/>
            <a:gdLst/>
            <a:ahLst/>
            <a:cxnLst/>
            <a:rect l="l" t="t" r="r" b="b"/>
            <a:pathLst>
              <a:path w="4829809" h="370839">
                <a:moveTo>
                  <a:pt x="4829555" y="0"/>
                </a:moveTo>
                <a:lnTo>
                  <a:pt x="0" y="0"/>
                </a:lnTo>
                <a:lnTo>
                  <a:pt x="0" y="370331"/>
                </a:lnTo>
                <a:lnTo>
                  <a:pt x="4829555" y="370331"/>
                </a:lnTo>
                <a:lnTo>
                  <a:pt x="482955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56426" y="3623309"/>
            <a:ext cx="4537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2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5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--upgrade</a:t>
            </a:r>
            <a:r>
              <a:rPr dirty="0" sz="1800" spc="-10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377" y="1306448"/>
            <a:ext cx="2229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dirty="0" sz="18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r>
              <a:rPr dirty="0" sz="18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if</a:t>
            </a:r>
            <a:r>
              <a:rPr dirty="0" sz="18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not present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377" y="3219450"/>
            <a:ext cx="2196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dirty="0" sz="1800" spc="-3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dirty="0" sz="18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426" y="3219450"/>
            <a:ext cx="2439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6600"/>
                </a:solidFill>
                <a:latin typeface="Calibri"/>
                <a:cs typeface="Calibri"/>
              </a:rPr>
              <a:t>Upgrade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dirty="0" sz="18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6027" y="4945379"/>
            <a:ext cx="4200525" cy="3689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301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9"/>
              </a:spcBef>
            </a:pP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dirty="0" sz="18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dirty="0" sz="1800" spc="-2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pip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FFD146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ansible</a:t>
            </a:r>
            <a:r>
              <a:rPr dirty="0" sz="1800" spc="-5">
                <a:solidFill>
                  <a:srgbClr val="FF0000"/>
                </a:solidFill>
                <a:latin typeface="Consolas"/>
                <a:cs typeface="Consolas"/>
              </a:rPr>
              <a:t>==</a:t>
            </a:r>
            <a:r>
              <a:rPr dirty="0" sz="1800" spc="-5">
                <a:solidFill>
                  <a:srgbClr val="FFD146"/>
                </a:solidFill>
                <a:latin typeface="Consolas"/>
                <a:cs typeface="Consolas"/>
              </a:rPr>
              <a:t>2.4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5377" y="4561713"/>
            <a:ext cx="3942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dirty="0" sz="18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Specific</a:t>
            </a:r>
            <a:r>
              <a:rPr dirty="0" sz="1800" spc="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6600"/>
                </a:solidFill>
                <a:latin typeface="Calibri"/>
                <a:cs typeface="Calibri"/>
              </a:rPr>
              <a:t>Version</a:t>
            </a:r>
            <a:r>
              <a:rPr dirty="0" sz="1800" spc="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dirty="0" sz="1800" spc="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Ansible using</a:t>
            </a:r>
            <a:r>
              <a:rPr dirty="0" sz="18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4" y="0"/>
              <a:ext cx="6934834" cy="37543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4921" y="718769"/>
            <a:ext cx="404495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35">
                <a:solidFill>
                  <a:srgbClr val="FFFFFF"/>
                </a:solidFill>
              </a:rPr>
              <a:t>DEMO</a:t>
            </a:r>
            <a:endParaRPr sz="9600"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8" name="object 8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241790" y="6451803"/>
            <a:ext cx="27482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360">
                <a:latin typeface="Calibri"/>
                <a:cs typeface="Calibri"/>
              </a:rPr>
              <a:t>https://w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dirty="0" sz="1800" spc="-360">
                <a:latin typeface="Calibri"/>
                <a:cs typeface="Calibri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ww</a:t>
            </a:r>
            <a:r>
              <a:rPr dirty="0" sz="1800" spc="-360">
                <a:latin typeface="Calibri"/>
                <a:cs typeface="Calibri"/>
                <a:hlinkClick r:id="rId12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.</a:t>
            </a:r>
            <a:r>
              <a:rPr dirty="0" sz="1800" spc="-360">
                <a:latin typeface="Calibri"/>
                <a:cs typeface="Calibri"/>
                <a:hlinkClick r:id="rId12"/>
              </a:rPr>
              <a:t>.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k</a:t>
            </a:r>
            <a:r>
              <a:rPr dirty="0" sz="1800" spc="-360">
                <a:latin typeface="Calibri"/>
                <a:cs typeface="Calibri"/>
                <a:hlinkClick r:id="rId12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o</a:t>
            </a:r>
            <a:r>
              <a:rPr dirty="0" sz="1800" spc="-360">
                <a:latin typeface="Calibri"/>
                <a:cs typeface="Calibri"/>
                <a:hlinkClick r:id="rId12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d</a:t>
            </a:r>
            <a:r>
              <a:rPr dirty="0" sz="1800" spc="-360">
                <a:latin typeface="Calibri"/>
                <a:cs typeface="Calibri"/>
                <a:hlinkClick r:id="rId12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e</a:t>
            </a:r>
            <a:r>
              <a:rPr dirty="0" sz="1800" spc="-360">
                <a:latin typeface="Calibri"/>
                <a:cs typeface="Calibri"/>
                <a:hlinkClick r:id="rId12"/>
              </a:rPr>
              <a:t>e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k</a:t>
            </a:r>
            <a:r>
              <a:rPr dirty="0" sz="1800" spc="-360">
                <a:latin typeface="Calibri"/>
                <a:cs typeface="Calibri"/>
                <a:hlinkClick r:id="rId12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lo</a:t>
            </a:r>
            <a:r>
              <a:rPr dirty="0" sz="1800" spc="-360">
                <a:latin typeface="Calibri"/>
                <a:cs typeface="Calibri"/>
                <a:hlinkClick r:id="rId12"/>
              </a:rPr>
              <a:t>lo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u</a:t>
            </a:r>
            <a:r>
              <a:rPr dirty="0" sz="1800" spc="-360">
                <a:latin typeface="Calibri"/>
                <a:cs typeface="Calibri"/>
                <a:hlinkClick r:id="rId12"/>
              </a:rPr>
              <a:t>u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d</a:t>
            </a:r>
            <a:r>
              <a:rPr dirty="0" sz="1800" spc="-360">
                <a:latin typeface="Calibri"/>
                <a:cs typeface="Calibri"/>
                <a:hlinkClick r:id="rId12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.c</a:t>
            </a:r>
            <a:r>
              <a:rPr dirty="0" sz="1800" spc="-360">
                <a:latin typeface="Calibri"/>
                <a:cs typeface="Calibri"/>
                <a:hlinkClick r:id="rId12"/>
              </a:rPr>
              <a:t>.c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o</a:t>
            </a:r>
            <a:r>
              <a:rPr dirty="0" sz="1800" spc="-360">
                <a:latin typeface="Calibri"/>
                <a:cs typeface="Calibri"/>
                <a:hlinkClick r:id="rId12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2"/>
              </a:rPr>
              <a:t>m</a:t>
            </a:r>
            <a:r>
              <a:rPr dirty="0" sz="1800" spc="-360">
                <a:latin typeface="Calibri"/>
                <a:cs typeface="Calibri"/>
                <a:hlinkClick r:id="rId12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3568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67600"/>
              </a:lnSpc>
              <a:spcBef>
                <a:spcPts val="113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20268" y="2535935"/>
            <a:ext cx="218440" cy="220979"/>
            <a:chOff x="620268" y="2535935"/>
            <a:chExt cx="218440" cy="220979"/>
          </a:xfrm>
        </p:grpSpPr>
        <p:sp>
          <p:nvSpPr>
            <p:cNvPr id="30" name="object 30"/>
            <p:cNvSpPr/>
            <p:nvPr/>
          </p:nvSpPr>
          <p:spPr>
            <a:xfrm>
              <a:off x="620268" y="2535935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20268" y="2538983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4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8067" y="1844014"/>
            <a:ext cx="8215376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16578" y="2895091"/>
            <a:ext cx="517271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95" b="1">
                <a:solidFill>
                  <a:srgbClr val="FFFFFF"/>
                </a:solidFill>
                <a:latin typeface="Arial"/>
                <a:cs typeface="Arial"/>
              </a:rPr>
              <a:t>Inventory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960" y="1249680"/>
            <a:ext cx="8686800" cy="4799330"/>
            <a:chOff x="1584960" y="1249680"/>
            <a:chExt cx="8686800" cy="4799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2851" y="4829556"/>
              <a:ext cx="1219200" cy="121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60" y="1249680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80" y="1249680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1249680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9" y="1249680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6759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6759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6759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6759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15"/>
                  </a:lnTo>
                  <a:lnTo>
                    <a:pt x="44450" y="1116215"/>
                  </a:lnTo>
                  <a:lnTo>
                    <a:pt x="44450" y="1014603"/>
                  </a:lnTo>
                  <a:close/>
                </a:path>
                <a:path w="4556759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6759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6759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6759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6759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6759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6759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6759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6759" h="2857500">
                  <a:moveTo>
                    <a:pt x="44450" y="290703"/>
                  </a:moveTo>
                  <a:lnTo>
                    <a:pt x="31750" y="290703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03"/>
                  </a:lnTo>
                  <a:close/>
                </a:path>
                <a:path w="4556759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6759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6759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6759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6759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6759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6759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6759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6759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6759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6759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6759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6759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6759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6759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6759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6759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6759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6759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6759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6759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6759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6759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6759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6759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6759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6759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6759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6759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6759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6759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6759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6759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6759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6759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6759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6759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6759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6759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6759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6759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6759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6759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6759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6759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6759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6759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6759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6759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6759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6759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6759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6759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6759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6759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6759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6759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6759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6759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6759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6759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6759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6759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6759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6759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6759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6759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6759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6759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6759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6759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6759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6759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6759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6759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6759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6759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6759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6759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6759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6759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6759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6759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6759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6759" h="2857500">
                  <a:moveTo>
                    <a:pt x="4158234" y="2641219"/>
                  </a:moveTo>
                  <a:lnTo>
                    <a:pt x="4157726" y="2641219"/>
                  </a:lnTo>
                  <a:lnTo>
                    <a:pt x="4145534" y="2641219"/>
                  </a:lnTo>
                  <a:lnTo>
                    <a:pt x="4145026" y="2641219"/>
                  </a:lnTo>
                  <a:lnTo>
                    <a:pt x="4145026" y="2653919"/>
                  </a:lnTo>
                  <a:lnTo>
                    <a:pt x="4145534" y="2653919"/>
                  </a:lnTo>
                  <a:lnTo>
                    <a:pt x="4157726" y="2653919"/>
                  </a:lnTo>
                  <a:lnTo>
                    <a:pt x="4158234" y="2653919"/>
                  </a:lnTo>
                  <a:lnTo>
                    <a:pt x="4158234" y="2641219"/>
                  </a:lnTo>
                  <a:close/>
                </a:path>
                <a:path w="4556759" h="2857500">
                  <a:moveTo>
                    <a:pt x="4158234" y="2590419"/>
                  </a:moveTo>
                  <a:lnTo>
                    <a:pt x="4157726" y="2590419"/>
                  </a:lnTo>
                  <a:lnTo>
                    <a:pt x="4145534" y="2590419"/>
                  </a:lnTo>
                  <a:lnTo>
                    <a:pt x="4145026" y="2590419"/>
                  </a:lnTo>
                  <a:lnTo>
                    <a:pt x="4145026" y="2603119"/>
                  </a:lnTo>
                  <a:lnTo>
                    <a:pt x="4145534" y="2603119"/>
                  </a:lnTo>
                  <a:lnTo>
                    <a:pt x="4157726" y="2603119"/>
                  </a:lnTo>
                  <a:lnTo>
                    <a:pt x="4158234" y="2603119"/>
                  </a:lnTo>
                  <a:lnTo>
                    <a:pt x="4158234" y="2590419"/>
                  </a:lnTo>
                  <a:close/>
                </a:path>
                <a:path w="4556759" h="2857500">
                  <a:moveTo>
                    <a:pt x="4158234" y="2450719"/>
                  </a:moveTo>
                  <a:lnTo>
                    <a:pt x="4157726" y="2450719"/>
                  </a:lnTo>
                  <a:lnTo>
                    <a:pt x="4145534" y="2450719"/>
                  </a:lnTo>
                  <a:lnTo>
                    <a:pt x="4145026" y="2450719"/>
                  </a:lnTo>
                  <a:lnTo>
                    <a:pt x="4145026" y="2552319"/>
                  </a:lnTo>
                  <a:lnTo>
                    <a:pt x="4145534" y="2552319"/>
                  </a:lnTo>
                  <a:lnTo>
                    <a:pt x="4157726" y="2552319"/>
                  </a:lnTo>
                  <a:lnTo>
                    <a:pt x="4158234" y="2552319"/>
                  </a:lnTo>
                  <a:lnTo>
                    <a:pt x="4158234" y="2450719"/>
                  </a:lnTo>
                  <a:close/>
                </a:path>
                <a:path w="4556759" h="2857500">
                  <a:moveTo>
                    <a:pt x="4158234" y="2399919"/>
                  </a:moveTo>
                  <a:lnTo>
                    <a:pt x="4157726" y="2399919"/>
                  </a:lnTo>
                  <a:lnTo>
                    <a:pt x="4145534" y="2399919"/>
                  </a:lnTo>
                  <a:lnTo>
                    <a:pt x="4145026" y="2399919"/>
                  </a:lnTo>
                  <a:lnTo>
                    <a:pt x="4145026" y="2412619"/>
                  </a:lnTo>
                  <a:lnTo>
                    <a:pt x="4145534" y="2412619"/>
                  </a:lnTo>
                  <a:lnTo>
                    <a:pt x="4157726" y="2412619"/>
                  </a:lnTo>
                  <a:lnTo>
                    <a:pt x="4158234" y="2412619"/>
                  </a:lnTo>
                  <a:lnTo>
                    <a:pt x="4158234" y="2399919"/>
                  </a:lnTo>
                  <a:close/>
                </a:path>
                <a:path w="4556759" h="2857500">
                  <a:moveTo>
                    <a:pt x="4158234" y="2349119"/>
                  </a:moveTo>
                  <a:lnTo>
                    <a:pt x="4157726" y="2349119"/>
                  </a:lnTo>
                  <a:lnTo>
                    <a:pt x="4145534" y="2349119"/>
                  </a:lnTo>
                  <a:lnTo>
                    <a:pt x="4145026" y="2349119"/>
                  </a:lnTo>
                  <a:lnTo>
                    <a:pt x="4145026" y="2361819"/>
                  </a:lnTo>
                  <a:lnTo>
                    <a:pt x="4145534" y="2361819"/>
                  </a:lnTo>
                  <a:lnTo>
                    <a:pt x="4157726" y="2361819"/>
                  </a:lnTo>
                  <a:lnTo>
                    <a:pt x="4158234" y="2361819"/>
                  </a:lnTo>
                  <a:lnTo>
                    <a:pt x="4158234" y="2349119"/>
                  </a:lnTo>
                  <a:close/>
                </a:path>
                <a:path w="4556759" h="2857500">
                  <a:moveTo>
                    <a:pt x="4158234" y="2209419"/>
                  </a:moveTo>
                  <a:lnTo>
                    <a:pt x="4157726" y="2209419"/>
                  </a:lnTo>
                  <a:lnTo>
                    <a:pt x="4145534" y="2209419"/>
                  </a:lnTo>
                  <a:lnTo>
                    <a:pt x="4145026" y="2209419"/>
                  </a:lnTo>
                  <a:lnTo>
                    <a:pt x="4145026" y="2311019"/>
                  </a:lnTo>
                  <a:lnTo>
                    <a:pt x="4145534" y="2311019"/>
                  </a:lnTo>
                  <a:lnTo>
                    <a:pt x="4157726" y="2311019"/>
                  </a:lnTo>
                  <a:lnTo>
                    <a:pt x="4158234" y="2311019"/>
                  </a:lnTo>
                  <a:lnTo>
                    <a:pt x="4158234" y="2209419"/>
                  </a:lnTo>
                  <a:close/>
                </a:path>
                <a:path w="4556759" h="2857500">
                  <a:moveTo>
                    <a:pt x="4158234" y="2158619"/>
                  </a:moveTo>
                  <a:lnTo>
                    <a:pt x="4157726" y="2158619"/>
                  </a:lnTo>
                  <a:lnTo>
                    <a:pt x="4145534" y="2158619"/>
                  </a:lnTo>
                  <a:lnTo>
                    <a:pt x="4145026" y="2158619"/>
                  </a:lnTo>
                  <a:lnTo>
                    <a:pt x="4145026" y="2171319"/>
                  </a:lnTo>
                  <a:lnTo>
                    <a:pt x="4145534" y="2171319"/>
                  </a:lnTo>
                  <a:lnTo>
                    <a:pt x="4157726" y="2171319"/>
                  </a:lnTo>
                  <a:lnTo>
                    <a:pt x="4158234" y="2171319"/>
                  </a:lnTo>
                  <a:lnTo>
                    <a:pt x="4158234" y="2158619"/>
                  </a:lnTo>
                  <a:close/>
                </a:path>
                <a:path w="4556759" h="2857500">
                  <a:moveTo>
                    <a:pt x="4158234" y="2107819"/>
                  </a:moveTo>
                  <a:lnTo>
                    <a:pt x="4157726" y="2107819"/>
                  </a:lnTo>
                  <a:lnTo>
                    <a:pt x="4145534" y="2107819"/>
                  </a:lnTo>
                  <a:lnTo>
                    <a:pt x="4145026" y="2107819"/>
                  </a:lnTo>
                  <a:lnTo>
                    <a:pt x="4145026" y="2120519"/>
                  </a:lnTo>
                  <a:lnTo>
                    <a:pt x="4145534" y="2120519"/>
                  </a:lnTo>
                  <a:lnTo>
                    <a:pt x="4157726" y="2120519"/>
                  </a:lnTo>
                  <a:lnTo>
                    <a:pt x="4158234" y="2120519"/>
                  </a:lnTo>
                  <a:lnTo>
                    <a:pt x="4158234" y="2107819"/>
                  </a:lnTo>
                  <a:close/>
                </a:path>
                <a:path w="4556759" h="2857500">
                  <a:moveTo>
                    <a:pt x="4158234" y="1968119"/>
                  </a:moveTo>
                  <a:lnTo>
                    <a:pt x="4157726" y="1968119"/>
                  </a:lnTo>
                  <a:lnTo>
                    <a:pt x="4145534" y="1968119"/>
                  </a:lnTo>
                  <a:lnTo>
                    <a:pt x="4145026" y="1968119"/>
                  </a:lnTo>
                  <a:lnTo>
                    <a:pt x="4145026" y="2069719"/>
                  </a:lnTo>
                  <a:lnTo>
                    <a:pt x="4145534" y="2069719"/>
                  </a:lnTo>
                  <a:lnTo>
                    <a:pt x="4157726" y="2069719"/>
                  </a:lnTo>
                  <a:lnTo>
                    <a:pt x="4158234" y="2069719"/>
                  </a:lnTo>
                  <a:lnTo>
                    <a:pt x="4158234" y="1968119"/>
                  </a:lnTo>
                  <a:close/>
                </a:path>
                <a:path w="4556759" h="2857500">
                  <a:moveTo>
                    <a:pt x="4158234" y="1917319"/>
                  </a:moveTo>
                  <a:lnTo>
                    <a:pt x="4157726" y="1917319"/>
                  </a:lnTo>
                  <a:lnTo>
                    <a:pt x="4145534" y="1917319"/>
                  </a:lnTo>
                  <a:lnTo>
                    <a:pt x="4145026" y="1917319"/>
                  </a:lnTo>
                  <a:lnTo>
                    <a:pt x="4145026" y="1930019"/>
                  </a:lnTo>
                  <a:lnTo>
                    <a:pt x="4145534" y="1930019"/>
                  </a:lnTo>
                  <a:lnTo>
                    <a:pt x="4157726" y="1930019"/>
                  </a:lnTo>
                  <a:lnTo>
                    <a:pt x="4158234" y="1930019"/>
                  </a:lnTo>
                  <a:lnTo>
                    <a:pt x="4158234" y="1917319"/>
                  </a:lnTo>
                  <a:close/>
                </a:path>
                <a:path w="4556759" h="2857500">
                  <a:moveTo>
                    <a:pt x="4158234" y="1866519"/>
                  </a:moveTo>
                  <a:lnTo>
                    <a:pt x="4157726" y="1866519"/>
                  </a:lnTo>
                  <a:lnTo>
                    <a:pt x="4145534" y="1866519"/>
                  </a:lnTo>
                  <a:lnTo>
                    <a:pt x="4145026" y="1866519"/>
                  </a:lnTo>
                  <a:lnTo>
                    <a:pt x="4145026" y="1879219"/>
                  </a:lnTo>
                  <a:lnTo>
                    <a:pt x="4145534" y="1879219"/>
                  </a:lnTo>
                  <a:lnTo>
                    <a:pt x="4157726" y="1879219"/>
                  </a:lnTo>
                  <a:lnTo>
                    <a:pt x="4158234" y="1879219"/>
                  </a:lnTo>
                  <a:lnTo>
                    <a:pt x="4158234" y="1866519"/>
                  </a:lnTo>
                  <a:close/>
                </a:path>
                <a:path w="4556759" h="2857500">
                  <a:moveTo>
                    <a:pt x="4158234" y="1726819"/>
                  </a:moveTo>
                  <a:lnTo>
                    <a:pt x="4157726" y="1726819"/>
                  </a:lnTo>
                  <a:lnTo>
                    <a:pt x="4145534" y="1726819"/>
                  </a:lnTo>
                  <a:lnTo>
                    <a:pt x="4145026" y="1726819"/>
                  </a:lnTo>
                  <a:lnTo>
                    <a:pt x="4145026" y="1828419"/>
                  </a:lnTo>
                  <a:lnTo>
                    <a:pt x="4145534" y="1828419"/>
                  </a:lnTo>
                  <a:lnTo>
                    <a:pt x="4157726" y="1828419"/>
                  </a:lnTo>
                  <a:lnTo>
                    <a:pt x="4158234" y="1828419"/>
                  </a:lnTo>
                  <a:lnTo>
                    <a:pt x="4158234" y="1726819"/>
                  </a:lnTo>
                  <a:close/>
                </a:path>
                <a:path w="4556759" h="2857500">
                  <a:moveTo>
                    <a:pt x="4158234" y="1676019"/>
                  </a:moveTo>
                  <a:lnTo>
                    <a:pt x="4157726" y="1676019"/>
                  </a:lnTo>
                  <a:lnTo>
                    <a:pt x="4145534" y="1676019"/>
                  </a:lnTo>
                  <a:lnTo>
                    <a:pt x="4145026" y="1676019"/>
                  </a:lnTo>
                  <a:lnTo>
                    <a:pt x="4145026" y="1688719"/>
                  </a:lnTo>
                  <a:lnTo>
                    <a:pt x="4145534" y="1688719"/>
                  </a:lnTo>
                  <a:lnTo>
                    <a:pt x="4157726" y="1688719"/>
                  </a:lnTo>
                  <a:lnTo>
                    <a:pt x="4158234" y="1688719"/>
                  </a:lnTo>
                  <a:lnTo>
                    <a:pt x="4158234" y="1676019"/>
                  </a:lnTo>
                  <a:close/>
                </a:path>
                <a:path w="4556759" h="2857500">
                  <a:moveTo>
                    <a:pt x="4158234" y="1625219"/>
                  </a:moveTo>
                  <a:lnTo>
                    <a:pt x="4157726" y="1625219"/>
                  </a:lnTo>
                  <a:lnTo>
                    <a:pt x="4145534" y="1625219"/>
                  </a:lnTo>
                  <a:lnTo>
                    <a:pt x="4145026" y="1625219"/>
                  </a:lnTo>
                  <a:lnTo>
                    <a:pt x="4145026" y="1637919"/>
                  </a:lnTo>
                  <a:lnTo>
                    <a:pt x="4145534" y="1637919"/>
                  </a:lnTo>
                  <a:lnTo>
                    <a:pt x="4157726" y="1637919"/>
                  </a:lnTo>
                  <a:lnTo>
                    <a:pt x="4158234" y="1637919"/>
                  </a:lnTo>
                  <a:lnTo>
                    <a:pt x="4158234" y="1625219"/>
                  </a:lnTo>
                  <a:close/>
                </a:path>
                <a:path w="4556759" h="2857500">
                  <a:moveTo>
                    <a:pt x="4158234" y="1485519"/>
                  </a:moveTo>
                  <a:lnTo>
                    <a:pt x="4157726" y="1485519"/>
                  </a:lnTo>
                  <a:lnTo>
                    <a:pt x="4145534" y="1485519"/>
                  </a:lnTo>
                  <a:lnTo>
                    <a:pt x="4145026" y="1485519"/>
                  </a:lnTo>
                  <a:lnTo>
                    <a:pt x="4145026" y="1587119"/>
                  </a:lnTo>
                  <a:lnTo>
                    <a:pt x="4145534" y="1587119"/>
                  </a:lnTo>
                  <a:lnTo>
                    <a:pt x="4157726" y="1587119"/>
                  </a:lnTo>
                  <a:lnTo>
                    <a:pt x="4158234" y="1587119"/>
                  </a:lnTo>
                  <a:lnTo>
                    <a:pt x="4158234" y="1485519"/>
                  </a:lnTo>
                  <a:close/>
                </a:path>
                <a:path w="4556759" h="2857500">
                  <a:moveTo>
                    <a:pt x="4158234" y="1434719"/>
                  </a:moveTo>
                  <a:lnTo>
                    <a:pt x="4157726" y="1434719"/>
                  </a:lnTo>
                  <a:lnTo>
                    <a:pt x="4145534" y="1434719"/>
                  </a:lnTo>
                  <a:lnTo>
                    <a:pt x="4145026" y="1434719"/>
                  </a:lnTo>
                  <a:lnTo>
                    <a:pt x="4145026" y="1447419"/>
                  </a:lnTo>
                  <a:lnTo>
                    <a:pt x="4145534" y="1447419"/>
                  </a:lnTo>
                  <a:lnTo>
                    <a:pt x="4157726" y="1447419"/>
                  </a:lnTo>
                  <a:lnTo>
                    <a:pt x="4158234" y="1447419"/>
                  </a:lnTo>
                  <a:lnTo>
                    <a:pt x="4158234" y="1434719"/>
                  </a:lnTo>
                  <a:close/>
                </a:path>
                <a:path w="4556759" h="2857500">
                  <a:moveTo>
                    <a:pt x="4189984" y="2780919"/>
                  </a:moveTo>
                  <a:lnTo>
                    <a:pt x="4189476" y="2780919"/>
                  </a:lnTo>
                  <a:lnTo>
                    <a:pt x="4158234" y="2780919"/>
                  </a:lnTo>
                  <a:lnTo>
                    <a:pt x="4158234" y="2692019"/>
                  </a:lnTo>
                  <a:lnTo>
                    <a:pt x="4157726" y="2692019"/>
                  </a:lnTo>
                  <a:lnTo>
                    <a:pt x="4145534" y="2692019"/>
                  </a:lnTo>
                  <a:lnTo>
                    <a:pt x="4145026" y="2692019"/>
                  </a:lnTo>
                  <a:lnTo>
                    <a:pt x="4145026" y="2780919"/>
                  </a:lnTo>
                  <a:lnTo>
                    <a:pt x="4113784" y="2780919"/>
                  </a:lnTo>
                  <a:lnTo>
                    <a:pt x="4113276" y="2780919"/>
                  </a:lnTo>
                  <a:lnTo>
                    <a:pt x="4151376" y="2857119"/>
                  </a:lnTo>
                  <a:lnTo>
                    <a:pt x="4151630" y="2856611"/>
                  </a:lnTo>
                  <a:lnTo>
                    <a:pt x="4151884" y="2857119"/>
                  </a:lnTo>
                  <a:lnTo>
                    <a:pt x="4183634" y="2793619"/>
                  </a:lnTo>
                  <a:lnTo>
                    <a:pt x="4189984" y="2780919"/>
                  </a:lnTo>
                  <a:close/>
                </a:path>
                <a:path w="4556759" h="2857500">
                  <a:moveTo>
                    <a:pt x="4196080" y="1422146"/>
                  </a:moveTo>
                  <a:lnTo>
                    <a:pt x="4183380" y="1422146"/>
                  </a:lnTo>
                  <a:lnTo>
                    <a:pt x="4183380" y="1434846"/>
                  </a:lnTo>
                  <a:lnTo>
                    <a:pt x="4196080" y="1434846"/>
                  </a:lnTo>
                  <a:lnTo>
                    <a:pt x="4196080" y="1422146"/>
                  </a:lnTo>
                  <a:close/>
                </a:path>
                <a:path w="4556759" h="2857500">
                  <a:moveTo>
                    <a:pt x="4335780" y="1422146"/>
                  </a:moveTo>
                  <a:lnTo>
                    <a:pt x="4234180" y="1422146"/>
                  </a:lnTo>
                  <a:lnTo>
                    <a:pt x="4234180" y="1434846"/>
                  </a:lnTo>
                  <a:lnTo>
                    <a:pt x="4335780" y="1434846"/>
                  </a:lnTo>
                  <a:lnTo>
                    <a:pt x="4335780" y="1422146"/>
                  </a:lnTo>
                  <a:close/>
                </a:path>
                <a:path w="4556759" h="2857500">
                  <a:moveTo>
                    <a:pt x="4386580" y="1422146"/>
                  </a:moveTo>
                  <a:lnTo>
                    <a:pt x="4373880" y="1422146"/>
                  </a:lnTo>
                  <a:lnTo>
                    <a:pt x="4373880" y="1434846"/>
                  </a:lnTo>
                  <a:lnTo>
                    <a:pt x="4386580" y="1434846"/>
                  </a:lnTo>
                  <a:lnTo>
                    <a:pt x="4386580" y="1422146"/>
                  </a:lnTo>
                  <a:close/>
                </a:path>
                <a:path w="4556759" h="2857500">
                  <a:moveTo>
                    <a:pt x="4437380" y="1422146"/>
                  </a:moveTo>
                  <a:lnTo>
                    <a:pt x="4424680" y="1422146"/>
                  </a:lnTo>
                  <a:lnTo>
                    <a:pt x="4424680" y="1434846"/>
                  </a:lnTo>
                  <a:lnTo>
                    <a:pt x="4437380" y="1434846"/>
                  </a:lnTo>
                  <a:lnTo>
                    <a:pt x="4437380" y="1422146"/>
                  </a:lnTo>
                  <a:close/>
                </a:path>
                <a:path w="4556759" h="2857500">
                  <a:moveTo>
                    <a:pt x="4524502" y="1369695"/>
                  </a:moveTo>
                  <a:lnTo>
                    <a:pt x="4511802" y="1369695"/>
                  </a:lnTo>
                  <a:lnTo>
                    <a:pt x="4511802" y="1422146"/>
                  </a:lnTo>
                  <a:lnTo>
                    <a:pt x="4475480" y="1422146"/>
                  </a:lnTo>
                  <a:lnTo>
                    <a:pt x="4475480" y="1434846"/>
                  </a:lnTo>
                  <a:lnTo>
                    <a:pt x="4524502" y="1434846"/>
                  </a:lnTo>
                  <a:lnTo>
                    <a:pt x="4524502" y="1428496"/>
                  </a:lnTo>
                  <a:lnTo>
                    <a:pt x="4524502" y="1422146"/>
                  </a:lnTo>
                  <a:lnTo>
                    <a:pt x="4524502" y="1369695"/>
                  </a:lnTo>
                  <a:close/>
                </a:path>
                <a:path w="4556759" h="2857500">
                  <a:moveTo>
                    <a:pt x="4524502" y="1318895"/>
                  </a:moveTo>
                  <a:lnTo>
                    <a:pt x="4511802" y="1318895"/>
                  </a:lnTo>
                  <a:lnTo>
                    <a:pt x="4511802" y="1331595"/>
                  </a:lnTo>
                  <a:lnTo>
                    <a:pt x="4524502" y="1331595"/>
                  </a:lnTo>
                  <a:lnTo>
                    <a:pt x="4524502" y="1318895"/>
                  </a:lnTo>
                  <a:close/>
                </a:path>
                <a:path w="4556759" h="2857500">
                  <a:moveTo>
                    <a:pt x="4524502" y="1268095"/>
                  </a:moveTo>
                  <a:lnTo>
                    <a:pt x="4511802" y="1268095"/>
                  </a:lnTo>
                  <a:lnTo>
                    <a:pt x="4511802" y="1280795"/>
                  </a:lnTo>
                  <a:lnTo>
                    <a:pt x="4524502" y="1280795"/>
                  </a:lnTo>
                  <a:lnTo>
                    <a:pt x="4524502" y="1268095"/>
                  </a:lnTo>
                  <a:close/>
                </a:path>
                <a:path w="4556759" h="2857500">
                  <a:moveTo>
                    <a:pt x="4524502" y="1128395"/>
                  </a:moveTo>
                  <a:lnTo>
                    <a:pt x="4511802" y="1128395"/>
                  </a:lnTo>
                  <a:lnTo>
                    <a:pt x="4511802" y="1229995"/>
                  </a:lnTo>
                  <a:lnTo>
                    <a:pt x="4524502" y="1229995"/>
                  </a:lnTo>
                  <a:lnTo>
                    <a:pt x="4524502" y="1128395"/>
                  </a:lnTo>
                  <a:close/>
                </a:path>
                <a:path w="4556759" h="2857500">
                  <a:moveTo>
                    <a:pt x="4524502" y="1077595"/>
                  </a:moveTo>
                  <a:lnTo>
                    <a:pt x="4511802" y="1077595"/>
                  </a:lnTo>
                  <a:lnTo>
                    <a:pt x="4511802" y="1090295"/>
                  </a:lnTo>
                  <a:lnTo>
                    <a:pt x="4524502" y="1090295"/>
                  </a:lnTo>
                  <a:lnTo>
                    <a:pt x="4524502" y="1077595"/>
                  </a:lnTo>
                  <a:close/>
                </a:path>
                <a:path w="4556759" h="2857500">
                  <a:moveTo>
                    <a:pt x="4524502" y="1026795"/>
                  </a:moveTo>
                  <a:lnTo>
                    <a:pt x="4511802" y="1026795"/>
                  </a:lnTo>
                  <a:lnTo>
                    <a:pt x="4511802" y="1039495"/>
                  </a:lnTo>
                  <a:lnTo>
                    <a:pt x="4524502" y="1039495"/>
                  </a:lnTo>
                  <a:lnTo>
                    <a:pt x="4524502" y="1026795"/>
                  </a:lnTo>
                  <a:close/>
                </a:path>
                <a:path w="4556759" h="2857500">
                  <a:moveTo>
                    <a:pt x="4524502" y="887095"/>
                  </a:moveTo>
                  <a:lnTo>
                    <a:pt x="4511802" y="887095"/>
                  </a:lnTo>
                  <a:lnTo>
                    <a:pt x="4511802" y="988695"/>
                  </a:lnTo>
                  <a:lnTo>
                    <a:pt x="4524502" y="988695"/>
                  </a:lnTo>
                  <a:lnTo>
                    <a:pt x="4524502" y="887095"/>
                  </a:lnTo>
                  <a:close/>
                </a:path>
                <a:path w="4556759" h="2857500">
                  <a:moveTo>
                    <a:pt x="4524502" y="836295"/>
                  </a:moveTo>
                  <a:lnTo>
                    <a:pt x="4511802" y="836295"/>
                  </a:lnTo>
                  <a:lnTo>
                    <a:pt x="4511802" y="848995"/>
                  </a:lnTo>
                  <a:lnTo>
                    <a:pt x="4524502" y="848995"/>
                  </a:lnTo>
                  <a:lnTo>
                    <a:pt x="4524502" y="836295"/>
                  </a:lnTo>
                  <a:close/>
                </a:path>
                <a:path w="4556759" h="2857500">
                  <a:moveTo>
                    <a:pt x="4524502" y="785495"/>
                  </a:moveTo>
                  <a:lnTo>
                    <a:pt x="4511802" y="785495"/>
                  </a:lnTo>
                  <a:lnTo>
                    <a:pt x="4511802" y="798195"/>
                  </a:lnTo>
                  <a:lnTo>
                    <a:pt x="4524502" y="798195"/>
                  </a:lnTo>
                  <a:lnTo>
                    <a:pt x="4524502" y="785495"/>
                  </a:lnTo>
                  <a:close/>
                </a:path>
                <a:path w="4556759" h="2857500">
                  <a:moveTo>
                    <a:pt x="4524502" y="645795"/>
                  </a:moveTo>
                  <a:lnTo>
                    <a:pt x="4511802" y="645795"/>
                  </a:lnTo>
                  <a:lnTo>
                    <a:pt x="4511802" y="747395"/>
                  </a:lnTo>
                  <a:lnTo>
                    <a:pt x="4524502" y="747395"/>
                  </a:lnTo>
                  <a:lnTo>
                    <a:pt x="4524502" y="645795"/>
                  </a:lnTo>
                  <a:close/>
                </a:path>
                <a:path w="4556759" h="2857500">
                  <a:moveTo>
                    <a:pt x="4524502" y="594995"/>
                  </a:moveTo>
                  <a:lnTo>
                    <a:pt x="4511802" y="594995"/>
                  </a:lnTo>
                  <a:lnTo>
                    <a:pt x="4511802" y="607695"/>
                  </a:lnTo>
                  <a:lnTo>
                    <a:pt x="4524502" y="607695"/>
                  </a:lnTo>
                  <a:lnTo>
                    <a:pt x="4524502" y="594995"/>
                  </a:lnTo>
                  <a:close/>
                </a:path>
                <a:path w="4556759" h="2857500">
                  <a:moveTo>
                    <a:pt x="4524502" y="544195"/>
                  </a:moveTo>
                  <a:lnTo>
                    <a:pt x="4511802" y="544195"/>
                  </a:lnTo>
                  <a:lnTo>
                    <a:pt x="4511802" y="556895"/>
                  </a:lnTo>
                  <a:lnTo>
                    <a:pt x="4524502" y="556895"/>
                  </a:lnTo>
                  <a:lnTo>
                    <a:pt x="4524502" y="544195"/>
                  </a:lnTo>
                  <a:close/>
                </a:path>
                <a:path w="4556759" h="2857500">
                  <a:moveTo>
                    <a:pt x="4524502" y="404495"/>
                  </a:moveTo>
                  <a:lnTo>
                    <a:pt x="4511802" y="404495"/>
                  </a:lnTo>
                  <a:lnTo>
                    <a:pt x="4511802" y="506095"/>
                  </a:lnTo>
                  <a:lnTo>
                    <a:pt x="4524502" y="506095"/>
                  </a:lnTo>
                  <a:lnTo>
                    <a:pt x="4524502" y="404495"/>
                  </a:lnTo>
                  <a:close/>
                </a:path>
                <a:path w="4556759" h="2857500">
                  <a:moveTo>
                    <a:pt x="4524502" y="353695"/>
                  </a:moveTo>
                  <a:lnTo>
                    <a:pt x="4511802" y="353695"/>
                  </a:lnTo>
                  <a:lnTo>
                    <a:pt x="4511802" y="366395"/>
                  </a:lnTo>
                  <a:lnTo>
                    <a:pt x="4524502" y="366395"/>
                  </a:lnTo>
                  <a:lnTo>
                    <a:pt x="4524502" y="353695"/>
                  </a:lnTo>
                  <a:close/>
                </a:path>
                <a:path w="4556759" h="2857500">
                  <a:moveTo>
                    <a:pt x="4524502" y="302895"/>
                  </a:moveTo>
                  <a:lnTo>
                    <a:pt x="4511802" y="302895"/>
                  </a:lnTo>
                  <a:lnTo>
                    <a:pt x="4511802" y="315595"/>
                  </a:lnTo>
                  <a:lnTo>
                    <a:pt x="4524502" y="315595"/>
                  </a:lnTo>
                  <a:lnTo>
                    <a:pt x="4524502" y="302895"/>
                  </a:lnTo>
                  <a:close/>
                </a:path>
                <a:path w="4556759" h="2857500">
                  <a:moveTo>
                    <a:pt x="4524502" y="163195"/>
                  </a:moveTo>
                  <a:lnTo>
                    <a:pt x="4511802" y="163195"/>
                  </a:lnTo>
                  <a:lnTo>
                    <a:pt x="4511802" y="264795"/>
                  </a:lnTo>
                  <a:lnTo>
                    <a:pt x="4524502" y="264795"/>
                  </a:lnTo>
                  <a:lnTo>
                    <a:pt x="4524502" y="163195"/>
                  </a:lnTo>
                  <a:close/>
                </a:path>
                <a:path w="4556759" h="2857500">
                  <a:moveTo>
                    <a:pt x="4524502" y="112395"/>
                  </a:moveTo>
                  <a:lnTo>
                    <a:pt x="4511802" y="112395"/>
                  </a:lnTo>
                  <a:lnTo>
                    <a:pt x="4511802" y="125095"/>
                  </a:lnTo>
                  <a:lnTo>
                    <a:pt x="4524502" y="125095"/>
                  </a:lnTo>
                  <a:lnTo>
                    <a:pt x="4524502" y="112395"/>
                  </a:lnTo>
                  <a:close/>
                </a:path>
                <a:path w="4556759" h="2857500">
                  <a:moveTo>
                    <a:pt x="4556252" y="76200"/>
                  </a:moveTo>
                  <a:lnTo>
                    <a:pt x="4555287" y="74295"/>
                  </a:lnTo>
                  <a:lnTo>
                    <a:pt x="4549902" y="63500"/>
                  </a:lnTo>
                  <a:lnTo>
                    <a:pt x="4518152" y="0"/>
                  </a:lnTo>
                  <a:lnTo>
                    <a:pt x="4480039" y="76200"/>
                  </a:lnTo>
                  <a:lnTo>
                    <a:pt x="4556252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39" y="1249680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193675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193675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193675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193675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193675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193675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193675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60" y="1249680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919"/>
                  </a:moveTo>
                  <a:lnTo>
                    <a:pt x="0" y="2780919"/>
                  </a:lnTo>
                  <a:lnTo>
                    <a:pt x="38100" y="2857119"/>
                  </a:lnTo>
                  <a:lnTo>
                    <a:pt x="69850" y="2793619"/>
                  </a:lnTo>
                  <a:lnTo>
                    <a:pt x="31750" y="2793619"/>
                  </a:lnTo>
                  <a:lnTo>
                    <a:pt x="31750" y="2780919"/>
                  </a:lnTo>
                  <a:close/>
                </a:path>
                <a:path w="3430270" h="2857500">
                  <a:moveTo>
                    <a:pt x="44450" y="2692019"/>
                  </a:moveTo>
                  <a:lnTo>
                    <a:pt x="31750" y="2692019"/>
                  </a:lnTo>
                  <a:lnTo>
                    <a:pt x="31750" y="2793619"/>
                  </a:lnTo>
                  <a:lnTo>
                    <a:pt x="44450" y="2793619"/>
                  </a:lnTo>
                  <a:lnTo>
                    <a:pt x="44450" y="2692019"/>
                  </a:lnTo>
                  <a:close/>
                </a:path>
                <a:path w="3430270" h="2857500">
                  <a:moveTo>
                    <a:pt x="76200" y="2780919"/>
                  </a:moveTo>
                  <a:lnTo>
                    <a:pt x="44450" y="2780919"/>
                  </a:lnTo>
                  <a:lnTo>
                    <a:pt x="44450" y="2793619"/>
                  </a:lnTo>
                  <a:lnTo>
                    <a:pt x="69850" y="2793619"/>
                  </a:lnTo>
                  <a:lnTo>
                    <a:pt x="76200" y="2780919"/>
                  </a:lnTo>
                  <a:close/>
                </a:path>
                <a:path w="3430270" h="2857500">
                  <a:moveTo>
                    <a:pt x="44450" y="2641219"/>
                  </a:moveTo>
                  <a:lnTo>
                    <a:pt x="31750" y="2641219"/>
                  </a:lnTo>
                  <a:lnTo>
                    <a:pt x="31750" y="2653919"/>
                  </a:lnTo>
                  <a:lnTo>
                    <a:pt x="44450" y="2653919"/>
                  </a:lnTo>
                  <a:lnTo>
                    <a:pt x="44450" y="2641219"/>
                  </a:lnTo>
                  <a:close/>
                </a:path>
                <a:path w="3430270" h="2857500">
                  <a:moveTo>
                    <a:pt x="44450" y="2590419"/>
                  </a:moveTo>
                  <a:lnTo>
                    <a:pt x="31750" y="2590419"/>
                  </a:lnTo>
                  <a:lnTo>
                    <a:pt x="31750" y="2603119"/>
                  </a:lnTo>
                  <a:lnTo>
                    <a:pt x="44450" y="2603119"/>
                  </a:lnTo>
                  <a:lnTo>
                    <a:pt x="44450" y="2590419"/>
                  </a:lnTo>
                  <a:close/>
                </a:path>
                <a:path w="3430270" h="2857500">
                  <a:moveTo>
                    <a:pt x="44450" y="2450719"/>
                  </a:moveTo>
                  <a:lnTo>
                    <a:pt x="31750" y="2450719"/>
                  </a:lnTo>
                  <a:lnTo>
                    <a:pt x="31750" y="2552319"/>
                  </a:lnTo>
                  <a:lnTo>
                    <a:pt x="44450" y="2552319"/>
                  </a:lnTo>
                  <a:lnTo>
                    <a:pt x="44450" y="2450719"/>
                  </a:lnTo>
                  <a:close/>
                </a:path>
                <a:path w="3430270" h="2857500">
                  <a:moveTo>
                    <a:pt x="44450" y="2399919"/>
                  </a:moveTo>
                  <a:lnTo>
                    <a:pt x="31750" y="2399919"/>
                  </a:lnTo>
                  <a:lnTo>
                    <a:pt x="31750" y="2412619"/>
                  </a:lnTo>
                  <a:lnTo>
                    <a:pt x="44450" y="2412619"/>
                  </a:lnTo>
                  <a:lnTo>
                    <a:pt x="44450" y="2399919"/>
                  </a:lnTo>
                  <a:close/>
                </a:path>
                <a:path w="3430270" h="2857500">
                  <a:moveTo>
                    <a:pt x="44450" y="2349119"/>
                  </a:moveTo>
                  <a:lnTo>
                    <a:pt x="31750" y="2349119"/>
                  </a:lnTo>
                  <a:lnTo>
                    <a:pt x="31750" y="2361819"/>
                  </a:lnTo>
                  <a:lnTo>
                    <a:pt x="44450" y="2361819"/>
                  </a:lnTo>
                  <a:lnTo>
                    <a:pt x="44450" y="2349119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4" y="1422146"/>
                  </a:moveTo>
                  <a:lnTo>
                    <a:pt x="260604" y="1422146"/>
                  </a:lnTo>
                  <a:lnTo>
                    <a:pt x="260604" y="1434846"/>
                  </a:lnTo>
                  <a:lnTo>
                    <a:pt x="273304" y="1434846"/>
                  </a:lnTo>
                  <a:lnTo>
                    <a:pt x="273304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4" y="1422146"/>
                  </a:lnTo>
                  <a:lnTo>
                    <a:pt x="311404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80" y="4578095"/>
              <a:ext cx="1219200" cy="12191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1437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inventory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3445" y="5795568"/>
            <a:ext cx="1716405" cy="61722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R="51435">
              <a:lnSpc>
                <a:spcPct val="100000"/>
              </a:lnSpc>
              <a:spcBef>
                <a:spcPts val="265"/>
              </a:spcBef>
            </a:pP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/etc/ansible/hosts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6673" y="5239639"/>
            <a:ext cx="30695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Linux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dirty="0" sz="1800" spc="-3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Windows</a:t>
            </a:r>
            <a:r>
              <a:rPr dirty="0" sz="1800" spc="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dirty="0" sz="1800" spc="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Powershell</a:t>
            </a:r>
            <a:r>
              <a:rPr dirty="0" sz="1800" spc="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Remoting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2107" y="5242559"/>
            <a:ext cx="416051" cy="45262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273542" y="6132982"/>
            <a:ext cx="919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Agentless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08392" y="6105144"/>
            <a:ext cx="425196" cy="42519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64482" y="1581327"/>
            <a:ext cx="2387600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1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2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4482" y="1581327"/>
            <a:ext cx="2387600" cy="160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1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2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3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.com  s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v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r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4</a:t>
            </a:r>
            <a:r>
              <a:rPr dirty="0" sz="1800" spc="5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mpan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y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.com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71771" y="1499616"/>
            <a:ext cx="2944495" cy="424751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3019" rIns="0" bIns="0" rtlCol="0" vert="horz">
            <a:spAutoFit/>
          </a:bodyPr>
          <a:lstStyle/>
          <a:p>
            <a:pPr marL="92075" marR="463550">
              <a:lnSpc>
                <a:spcPct val="100000"/>
              </a:lnSpc>
              <a:spcBef>
                <a:spcPts val="259"/>
              </a:spcBef>
            </a:pP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2075" marR="46291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er</a:t>
            </a:r>
            <a:r>
              <a:rPr dirty="0" sz="1800" spc="-15">
                <a:solidFill>
                  <a:srgbClr val="A6E12D"/>
                </a:solidFill>
                <a:latin typeface="Consolas"/>
                <a:cs typeface="Consolas"/>
              </a:rPr>
              <a:t>4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.c</a:t>
            </a:r>
            <a:r>
              <a:rPr dirty="0" sz="1800" spc="-1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pa</a:t>
            </a:r>
            <a:r>
              <a:rPr dirty="0" sz="1800" spc="-15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dirty="0" sz="1800" spc="-10">
                <a:solidFill>
                  <a:srgbClr val="A6E12D"/>
                </a:solidFill>
                <a:latin typeface="Consolas"/>
                <a:cs typeface="Consolas"/>
              </a:rPr>
              <a:t>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747" y="5161788"/>
            <a:ext cx="446531" cy="4526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523875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More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on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inventory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files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5125" y="1269238"/>
            <a:ext cx="10720705" cy="3152140"/>
            <a:chOff x="1135125" y="1269238"/>
            <a:chExt cx="10720705" cy="3152140"/>
          </a:xfrm>
        </p:grpSpPr>
        <p:sp>
          <p:nvSpPr>
            <p:cNvPr id="5" name="object 5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10707624" y="0"/>
                  </a:moveTo>
                  <a:lnTo>
                    <a:pt x="0" y="0"/>
                  </a:lnTo>
                  <a:lnTo>
                    <a:pt x="0" y="3139440"/>
                  </a:lnTo>
                  <a:lnTo>
                    <a:pt x="10707624" y="3139440"/>
                  </a:lnTo>
                  <a:lnTo>
                    <a:pt x="107076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0" y="3139440"/>
                  </a:moveTo>
                  <a:lnTo>
                    <a:pt x="10707624" y="3139440"/>
                  </a:lnTo>
                  <a:lnTo>
                    <a:pt x="10707624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20216" y="1295780"/>
            <a:ext cx="2783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nsolas"/>
                <a:cs typeface="Consolas"/>
              </a:rPr>
              <a:t>#Sample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Inventory</a:t>
            </a:r>
            <a:r>
              <a:rPr dirty="0" sz="1800" spc="-40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1740153"/>
            <a:ext cx="24066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r1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r2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r3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r4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4473" y="5158562"/>
            <a:ext cx="20802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r>
              <a:rPr dirty="0" sz="1800" spc="-7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Parameters: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4473" y="5433466"/>
            <a:ext cx="424942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ansible_connection</a:t>
            </a:r>
            <a:r>
              <a:rPr dirty="0" sz="1800" spc="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dirty="0" sz="1800" spc="-2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ssh/winrm/localhost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ansible_port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dirty="0" sz="1800" spc="-2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22/5986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ansible_user</a:t>
            </a:r>
            <a:r>
              <a:rPr dirty="0" sz="1800" spc="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dirty="0" sz="1800" spc="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root/administrator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ansible_ssh_pass</a:t>
            </a:r>
            <a:r>
              <a:rPr dirty="0" sz="1800" spc="-2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-</a:t>
            </a: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Password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5952" y="1740153"/>
            <a:ext cx="30333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0216" y="3088004"/>
            <a:ext cx="4789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=localhost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58985" y="1740153"/>
            <a:ext cx="2532380" cy="8540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dirty="0" sz="1800" spc="-10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=root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=admin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ssh</a:t>
            </a:r>
            <a:r>
              <a:rPr dirty="0" sz="180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92D050"/>
                </a:solidFill>
                <a:latin typeface="Consolas"/>
                <a:cs typeface="Consolas"/>
              </a:rPr>
              <a:t>pass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P@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1666" y="5181091"/>
            <a:ext cx="2098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Security: Ansible</a:t>
            </a:r>
            <a:r>
              <a:rPr dirty="0" sz="1800" spc="-2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1F1F1"/>
                </a:solidFill>
                <a:latin typeface="Calibri"/>
                <a:cs typeface="Calibri"/>
              </a:rPr>
              <a:t>Vault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9940" y="5184647"/>
            <a:ext cx="445007" cy="4511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2507" y="2584704"/>
              <a:ext cx="1269492" cy="29977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4156" y="2838119"/>
              <a:ext cx="1038225" cy="2505075"/>
            </a:xfrm>
            <a:custGeom>
              <a:avLst/>
              <a:gdLst/>
              <a:ahLst/>
              <a:cxnLst/>
              <a:rect l="l" t="t" r="r" b="b"/>
              <a:pathLst>
                <a:path w="1038225" h="2505075">
                  <a:moveTo>
                    <a:pt x="1037844" y="0"/>
                  </a:moveTo>
                  <a:lnTo>
                    <a:pt x="994162" y="8942"/>
                  </a:lnTo>
                  <a:lnTo>
                    <a:pt x="949549" y="19780"/>
                  </a:lnTo>
                  <a:lnTo>
                    <a:pt x="905565" y="32170"/>
                  </a:lnTo>
                  <a:lnTo>
                    <a:pt x="862239" y="46082"/>
                  </a:lnTo>
                  <a:lnTo>
                    <a:pt x="819602" y="61484"/>
                  </a:lnTo>
                  <a:lnTo>
                    <a:pt x="777686" y="78346"/>
                  </a:lnTo>
                  <a:lnTo>
                    <a:pt x="736521" y="96637"/>
                  </a:lnTo>
                  <a:lnTo>
                    <a:pt x="696138" y="116327"/>
                  </a:lnTo>
                  <a:lnTo>
                    <a:pt x="656567" y="137384"/>
                  </a:lnTo>
                  <a:lnTo>
                    <a:pt x="617840" y="159777"/>
                  </a:lnTo>
                  <a:lnTo>
                    <a:pt x="579987" y="183477"/>
                  </a:lnTo>
                  <a:lnTo>
                    <a:pt x="543039" y="208451"/>
                  </a:lnTo>
                  <a:lnTo>
                    <a:pt x="507027" y="234670"/>
                  </a:lnTo>
                  <a:lnTo>
                    <a:pt x="471981" y="262103"/>
                  </a:lnTo>
                  <a:lnTo>
                    <a:pt x="437933" y="290718"/>
                  </a:lnTo>
                  <a:lnTo>
                    <a:pt x="404912" y="320486"/>
                  </a:lnTo>
                  <a:lnTo>
                    <a:pt x="372951" y="351374"/>
                  </a:lnTo>
                  <a:lnTo>
                    <a:pt x="342079" y="383353"/>
                  </a:lnTo>
                  <a:lnTo>
                    <a:pt x="312328" y="416392"/>
                  </a:lnTo>
                  <a:lnTo>
                    <a:pt x="283728" y="450460"/>
                  </a:lnTo>
                  <a:lnTo>
                    <a:pt x="256310" y="485526"/>
                  </a:lnTo>
                  <a:lnTo>
                    <a:pt x="230105" y="521559"/>
                  </a:lnTo>
                  <a:lnTo>
                    <a:pt x="205143" y="558528"/>
                  </a:lnTo>
                  <a:lnTo>
                    <a:pt x="181456" y="596404"/>
                  </a:lnTo>
                  <a:lnTo>
                    <a:pt x="159073" y="635154"/>
                  </a:lnTo>
                  <a:lnTo>
                    <a:pt x="138027" y="674749"/>
                  </a:lnTo>
                  <a:lnTo>
                    <a:pt x="118348" y="715157"/>
                  </a:lnTo>
                  <a:lnTo>
                    <a:pt x="100066" y="756348"/>
                  </a:lnTo>
                  <a:lnTo>
                    <a:pt x="83212" y="798290"/>
                  </a:lnTo>
                  <a:lnTo>
                    <a:pt x="67817" y="840954"/>
                  </a:lnTo>
                  <a:lnTo>
                    <a:pt x="53912" y="884308"/>
                  </a:lnTo>
                  <a:lnTo>
                    <a:pt x="41528" y="928321"/>
                  </a:lnTo>
                  <a:lnTo>
                    <a:pt x="30695" y="972963"/>
                  </a:lnTo>
                  <a:lnTo>
                    <a:pt x="21444" y="1018204"/>
                  </a:lnTo>
                  <a:lnTo>
                    <a:pt x="13806" y="1064011"/>
                  </a:lnTo>
                  <a:lnTo>
                    <a:pt x="7812" y="1110355"/>
                  </a:lnTo>
                  <a:lnTo>
                    <a:pt x="3492" y="1157204"/>
                  </a:lnTo>
                  <a:lnTo>
                    <a:pt x="878" y="1204528"/>
                  </a:lnTo>
                  <a:lnTo>
                    <a:pt x="0" y="1252296"/>
                  </a:lnTo>
                  <a:lnTo>
                    <a:pt x="878" y="1300065"/>
                  </a:lnTo>
                  <a:lnTo>
                    <a:pt x="3492" y="1347389"/>
                  </a:lnTo>
                  <a:lnTo>
                    <a:pt x="7812" y="1394238"/>
                  </a:lnTo>
                  <a:lnTo>
                    <a:pt x="13806" y="1440582"/>
                  </a:lnTo>
                  <a:lnTo>
                    <a:pt x="21444" y="1486389"/>
                  </a:lnTo>
                  <a:lnTo>
                    <a:pt x="30695" y="1531630"/>
                  </a:lnTo>
                  <a:lnTo>
                    <a:pt x="41528" y="1576272"/>
                  </a:lnTo>
                  <a:lnTo>
                    <a:pt x="53912" y="1620285"/>
                  </a:lnTo>
                  <a:lnTo>
                    <a:pt x="67817" y="1663639"/>
                  </a:lnTo>
                  <a:lnTo>
                    <a:pt x="83212" y="1706303"/>
                  </a:lnTo>
                  <a:lnTo>
                    <a:pt x="100066" y="1748245"/>
                  </a:lnTo>
                  <a:lnTo>
                    <a:pt x="118348" y="1789436"/>
                  </a:lnTo>
                  <a:lnTo>
                    <a:pt x="138027" y="1829844"/>
                  </a:lnTo>
                  <a:lnTo>
                    <a:pt x="159073" y="1869439"/>
                  </a:lnTo>
                  <a:lnTo>
                    <a:pt x="181456" y="1908189"/>
                  </a:lnTo>
                  <a:lnTo>
                    <a:pt x="205143" y="1946065"/>
                  </a:lnTo>
                  <a:lnTo>
                    <a:pt x="230105" y="1983034"/>
                  </a:lnTo>
                  <a:lnTo>
                    <a:pt x="256310" y="2019067"/>
                  </a:lnTo>
                  <a:lnTo>
                    <a:pt x="283728" y="2054133"/>
                  </a:lnTo>
                  <a:lnTo>
                    <a:pt x="312328" y="2088201"/>
                  </a:lnTo>
                  <a:lnTo>
                    <a:pt x="342079" y="2121239"/>
                  </a:lnTo>
                  <a:lnTo>
                    <a:pt x="372951" y="2153219"/>
                  </a:lnTo>
                  <a:lnTo>
                    <a:pt x="404912" y="2184107"/>
                  </a:lnTo>
                  <a:lnTo>
                    <a:pt x="437933" y="2213875"/>
                  </a:lnTo>
                  <a:lnTo>
                    <a:pt x="471981" y="2242490"/>
                  </a:lnTo>
                  <a:lnTo>
                    <a:pt x="507027" y="2269923"/>
                  </a:lnTo>
                  <a:lnTo>
                    <a:pt x="543039" y="2296142"/>
                  </a:lnTo>
                  <a:lnTo>
                    <a:pt x="579987" y="2321116"/>
                  </a:lnTo>
                  <a:lnTo>
                    <a:pt x="617840" y="2344816"/>
                  </a:lnTo>
                  <a:lnTo>
                    <a:pt x="656567" y="2367209"/>
                  </a:lnTo>
                  <a:lnTo>
                    <a:pt x="696138" y="2388266"/>
                  </a:lnTo>
                  <a:lnTo>
                    <a:pt x="736521" y="2407956"/>
                  </a:lnTo>
                  <a:lnTo>
                    <a:pt x="777686" y="2426247"/>
                  </a:lnTo>
                  <a:lnTo>
                    <a:pt x="819602" y="2443109"/>
                  </a:lnTo>
                  <a:lnTo>
                    <a:pt x="862239" y="2458511"/>
                  </a:lnTo>
                  <a:lnTo>
                    <a:pt x="905565" y="2472423"/>
                  </a:lnTo>
                  <a:lnTo>
                    <a:pt x="949549" y="2484813"/>
                  </a:lnTo>
                  <a:lnTo>
                    <a:pt x="994162" y="2495651"/>
                  </a:lnTo>
                  <a:lnTo>
                    <a:pt x="1037844" y="2504593"/>
                  </a:lnTo>
                  <a:lnTo>
                    <a:pt x="1037844" y="1958397"/>
                  </a:lnTo>
                  <a:lnTo>
                    <a:pt x="994634" y="1942464"/>
                  </a:lnTo>
                  <a:lnTo>
                    <a:pt x="952287" y="1923746"/>
                  </a:lnTo>
                  <a:lnTo>
                    <a:pt x="911371" y="1902516"/>
                  </a:lnTo>
                  <a:lnTo>
                    <a:pt x="871986" y="1878871"/>
                  </a:lnTo>
                  <a:lnTo>
                    <a:pt x="834229" y="1852911"/>
                  </a:lnTo>
                  <a:lnTo>
                    <a:pt x="798198" y="1824733"/>
                  </a:lnTo>
                  <a:lnTo>
                    <a:pt x="763990" y="1794434"/>
                  </a:lnTo>
                  <a:lnTo>
                    <a:pt x="731704" y="1762114"/>
                  </a:lnTo>
                  <a:lnTo>
                    <a:pt x="701439" y="1727871"/>
                  </a:lnTo>
                  <a:lnTo>
                    <a:pt x="673291" y="1691802"/>
                  </a:lnTo>
                  <a:lnTo>
                    <a:pt x="647358" y="1654005"/>
                  </a:lnTo>
                  <a:lnTo>
                    <a:pt x="623740" y="1614580"/>
                  </a:lnTo>
                  <a:lnTo>
                    <a:pt x="602533" y="1573623"/>
                  </a:lnTo>
                  <a:lnTo>
                    <a:pt x="583836" y="1531233"/>
                  </a:lnTo>
                  <a:lnTo>
                    <a:pt x="567746" y="1487509"/>
                  </a:lnTo>
                  <a:lnTo>
                    <a:pt x="554363" y="1442547"/>
                  </a:lnTo>
                  <a:lnTo>
                    <a:pt x="543782" y="1396447"/>
                  </a:lnTo>
                  <a:lnTo>
                    <a:pt x="536104" y="1349307"/>
                  </a:lnTo>
                  <a:lnTo>
                    <a:pt x="531425" y="1301224"/>
                  </a:lnTo>
                  <a:lnTo>
                    <a:pt x="529844" y="1252296"/>
                  </a:lnTo>
                  <a:lnTo>
                    <a:pt x="531425" y="1203369"/>
                  </a:lnTo>
                  <a:lnTo>
                    <a:pt x="536104" y="1155286"/>
                  </a:lnTo>
                  <a:lnTo>
                    <a:pt x="543782" y="1108146"/>
                  </a:lnTo>
                  <a:lnTo>
                    <a:pt x="554363" y="1062046"/>
                  </a:lnTo>
                  <a:lnTo>
                    <a:pt x="567746" y="1017084"/>
                  </a:lnTo>
                  <a:lnTo>
                    <a:pt x="583836" y="973360"/>
                  </a:lnTo>
                  <a:lnTo>
                    <a:pt x="602533" y="930970"/>
                  </a:lnTo>
                  <a:lnTo>
                    <a:pt x="623740" y="890013"/>
                  </a:lnTo>
                  <a:lnTo>
                    <a:pt x="647358" y="850587"/>
                  </a:lnTo>
                  <a:lnTo>
                    <a:pt x="673291" y="812791"/>
                  </a:lnTo>
                  <a:lnTo>
                    <a:pt x="701439" y="776722"/>
                  </a:lnTo>
                  <a:lnTo>
                    <a:pt x="731704" y="742478"/>
                  </a:lnTo>
                  <a:lnTo>
                    <a:pt x="763990" y="710159"/>
                  </a:lnTo>
                  <a:lnTo>
                    <a:pt x="798198" y="679860"/>
                  </a:lnTo>
                  <a:lnTo>
                    <a:pt x="834229" y="651682"/>
                  </a:lnTo>
                  <a:lnTo>
                    <a:pt x="871986" y="625722"/>
                  </a:lnTo>
                  <a:lnTo>
                    <a:pt x="911371" y="602077"/>
                  </a:lnTo>
                  <a:lnTo>
                    <a:pt x="952287" y="580847"/>
                  </a:lnTo>
                  <a:lnTo>
                    <a:pt x="994634" y="562129"/>
                  </a:lnTo>
                  <a:lnTo>
                    <a:pt x="1037844" y="546196"/>
                  </a:lnTo>
                  <a:lnTo>
                    <a:pt x="1037844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3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4951730" cy="6858000"/>
          </a:xfrm>
          <a:custGeom>
            <a:avLst/>
            <a:gdLst/>
            <a:ahLst/>
            <a:cxnLst/>
            <a:rect l="l" t="t" r="r" b="b"/>
            <a:pathLst>
              <a:path w="4951730" h="6858000">
                <a:moveTo>
                  <a:pt x="4099052" y="0"/>
                </a:moveTo>
                <a:lnTo>
                  <a:pt x="0" y="0"/>
                </a:lnTo>
                <a:lnTo>
                  <a:pt x="0" y="6857999"/>
                </a:lnTo>
                <a:lnTo>
                  <a:pt x="3970528" y="6857999"/>
                </a:lnTo>
                <a:lnTo>
                  <a:pt x="3958971" y="6781939"/>
                </a:lnTo>
                <a:lnTo>
                  <a:pt x="3952362" y="6741390"/>
                </a:lnTo>
                <a:lnTo>
                  <a:pt x="3945815" y="6699393"/>
                </a:lnTo>
                <a:lnTo>
                  <a:pt x="3939658" y="6655999"/>
                </a:lnTo>
                <a:lnTo>
                  <a:pt x="3934217" y="6611260"/>
                </a:lnTo>
                <a:lnTo>
                  <a:pt x="3929819" y="6565225"/>
                </a:lnTo>
                <a:lnTo>
                  <a:pt x="3926790" y="6517945"/>
                </a:lnTo>
                <a:lnTo>
                  <a:pt x="3925459" y="6469472"/>
                </a:lnTo>
                <a:lnTo>
                  <a:pt x="3926151" y="6419855"/>
                </a:lnTo>
                <a:lnTo>
                  <a:pt x="3929193" y="6369145"/>
                </a:lnTo>
                <a:lnTo>
                  <a:pt x="3934913" y="6317393"/>
                </a:lnTo>
                <a:lnTo>
                  <a:pt x="3943637" y="6264650"/>
                </a:lnTo>
                <a:lnTo>
                  <a:pt x="3955692" y="6210966"/>
                </a:lnTo>
                <a:lnTo>
                  <a:pt x="3971405" y="6156392"/>
                </a:lnTo>
                <a:lnTo>
                  <a:pt x="3991102" y="6100978"/>
                </a:lnTo>
                <a:lnTo>
                  <a:pt x="4021370" y="6035046"/>
                </a:lnTo>
                <a:lnTo>
                  <a:pt x="4040163" y="6000782"/>
                </a:lnTo>
                <a:lnTo>
                  <a:pt x="4061181" y="5965708"/>
                </a:lnTo>
                <a:lnTo>
                  <a:pt x="4084263" y="5929867"/>
                </a:lnTo>
                <a:lnTo>
                  <a:pt x="4109248" y="5893302"/>
                </a:lnTo>
                <a:lnTo>
                  <a:pt x="4135976" y="5856056"/>
                </a:lnTo>
                <a:lnTo>
                  <a:pt x="4164285" y="5818169"/>
                </a:lnTo>
                <a:lnTo>
                  <a:pt x="4194015" y="5779686"/>
                </a:lnTo>
                <a:lnTo>
                  <a:pt x="4225005" y="5740648"/>
                </a:lnTo>
                <a:lnTo>
                  <a:pt x="4257094" y="5701097"/>
                </a:lnTo>
                <a:lnTo>
                  <a:pt x="4290122" y="5661077"/>
                </a:lnTo>
                <a:lnTo>
                  <a:pt x="4323927" y="5620629"/>
                </a:lnTo>
                <a:lnTo>
                  <a:pt x="4498986" y="5413463"/>
                </a:lnTo>
                <a:lnTo>
                  <a:pt x="4534079" y="5371341"/>
                </a:lnTo>
                <a:lnTo>
                  <a:pt x="4568824" y="5329089"/>
                </a:lnTo>
                <a:lnTo>
                  <a:pt x="4603060" y="5286748"/>
                </a:lnTo>
                <a:lnTo>
                  <a:pt x="4636626" y="5244362"/>
                </a:lnTo>
                <a:lnTo>
                  <a:pt x="4669362" y="5201972"/>
                </a:lnTo>
                <a:lnTo>
                  <a:pt x="4701106" y="5159622"/>
                </a:lnTo>
                <a:lnTo>
                  <a:pt x="4731697" y="5117353"/>
                </a:lnTo>
                <a:lnTo>
                  <a:pt x="4760976" y="5075208"/>
                </a:lnTo>
                <a:lnTo>
                  <a:pt x="4788781" y="5033230"/>
                </a:lnTo>
                <a:lnTo>
                  <a:pt x="4814951" y="4991460"/>
                </a:lnTo>
                <a:lnTo>
                  <a:pt x="4839325" y="4949941"/>
                </a:lnTo>
                <a:lnTo>
                  <a:pt x="4861743" y="4908716"/>
                </a:lnTo>
                <a:lnTo>
                  <a:pt x="4882044" y="4867827"/>
                </a:lnTo>
                <a:lnTo>
                  <a:pt x="4900067" y="4827317"/>
                </a:lnTo>
                <a:lnTo>
                  <a:pt x="4915651" y="4787227"/>
                </a:lnTo>
                <a:lnTo>
                  <a:pt x="4928636" y="4747601"/>
                </a:lnTo>
                <a:lnTo>
                  <a:pt x="4938860" y="4708480"/>
                </a:lnTo>
                <a:lnTo>
                  <a:pt x="4946163" y="4669908"/>
                </a:lnTo>
                <a:lnTo>
                  <a:pt x="4950384" y="4631925"/>
                </a:lnTo>
                <a:lnTo>
                  <a:pt x="4951362" y="4594576"/>
                </a:lnTo>
                <a:lnTo>
                  <a:pt x="4948936" y="4557903"/>
                </a:lnTo>
                <a:lnTo>
                  <a:pt x="4934880" y="4494720"/>
                </a:lnTo>
                <a:lnTo>
                  <a:pt x="4908332" y="4433740"/>
                </a:lnTo>
                <a:lnTo>
                  <a:pt x="4870531" y="4374696"/>
                </a:lnTo>
                <a:lnTo>
                  <a:pt x="4822719" y="4317323"/>
                </a:lnTo>
                <a:lnTo>
                  <a:pt x="4795447" y="4289181"/>
                </a:lnTo>
                <a:lnTo>
                  <a:pt x="4766138" y="4261357"/>
                </a:lnTo>
                <a:lnTo>
                  <a:pt x="4734947" y="4233818"/>
                </a:lnTo>
                <a:lnTo>
                  <a:pt x="4702029" y="4206532"/>
                </a:lnTo>
                <a:lnTo>
                  <a:pt x="4667540" y="4179464"/>
                </a:lnTo>
                <a:lnTo>
                  <a:pt x="4631634" y="4152582"/>
                </a:lnTo>
                <a:lnTo>
                  <a:pt x="4594466" y="4125853"/>
                </a:lnTo>
                <a:lnTo>
                  <a:pt x="4556193" y="4099243"/>
                </a:lnTo>
                <a:lnTo>
                  <a:pt x="4516969" y="4072720"/>
                </a:lnTo>
                <a:lnTo>
                  <a:pt x="4476949" y="4046250"/>
                </a:lnTo>
                <a:lnTo>
                  <a:pt x="4436288" y="4019800"/>
                </a:lnTo>
                <a:lnTo>
                  <a:pt x="4228808" y="3886689"/>
                </a:lnTo>
                <a:lnTo>
                  <a:pt x="4187563" y="3859663"/>
                </a:lnTo>
                <a:lnTo>
                  <a:pt x="4146763" y="3832425"/>
                </a:lnTo>
                <a:lnTo>
                  <a:pt x="4106564" y="3804942"/>
                </a:lnTo>
                <a:lnTo>
                  <a:pt x="4067121" y="3777180"/>
                </a:lnTo>
                <a:lnTo>
                  <a:pt x="4028590" y="3749107"/>
                </a:lnTo>
                <a:lnTo>
                  <a:pt x="3991124" y="3720689"/>
                </a:lnTo>
                <a:lnTo>
                  <a:pt x="3954881" y="3691894"/>
                </a:lnTo>
                <a:lnTo>
                  <a:pt x="3920013" y="3662687"/>
                </a:lnTo>
                <a:lnTo>
                  <a:pt x="3886678" y="3633037"/>
                </a:lnTo>
                <a:lnTo>
                  <a:pt x="3855030" y="3602909"/>
                </a:lnTo>
                <a:lnTo>
                  <a:pt x="3825224" y="3572271"/>
                </a:lnTo>
                <a:lnTo>
                  <a:pt x="3797415" y="3541089"/>
                </a:lnTo>
                <a:lnTo>
                  <a:pt x="3771759" y="3509331"/>
                </a:lnTo>
                <a:lnTo>
                  <a:pt x="3748411" y="3476963"/>
                </a:lnTo>
                <a:lnTo>
                  <a:pt x="3727526" y="3443952"/>
                </a:lnTo>
                <a:lnTo>
                  <a:pt x="3709258" y="3410264"/>
                </a:lnTo>
                <a:lnTo>
                  <a:pt x="3681199" y="3340729"/>
                </a:lnTo>
                <a:lnTo>
                  <a:pt x="3665474" y="3268091"/>
                </a:lnTo>
                <a:lnTo>
                  <a:pt x="3662145" y="3197183"/>
                </a:lnTo>
                <a:lnTo>
                  <a:pt x="3664241" y="3160739"/>
                </a:lnTo>
                <a:lnTo>
                  <a:pt x="3675408" y="3085993"/>
                </a:lnTo>
                <a:lnTo>
                  <a:pt x="3684261" y="3047742"/>
                </a:lnTo>
                <a:lnTo>
                  <a:pt x="3695148" y="3008939"/>
                </a:lnTo>
                <a:lnTo>
                  <a:pt x="3707960" y="2969607"/>
                </a:lnTo>
                <a:lnTo>
                  <a:pt x="3722589" y="2929773"/>
                </a:lnTo>
                <a:lnTo>
                  <a:pt x="3738924" y="2889462"/>
                </a:lnTo>
                <a:lnTo>
                  <a:pt x="3756858" y="2848697"/>
                </a:lnTo>
                <a:lnTo>
                  <a:pt x="3776280" y="2807505"/>
                </a:lnTo>
                <a:lnTo>
                  <a:pt x="3797082" y="2765910"/>
                </a:lnTo>
                <a:lnTo>
                  <a:pt x="3819155" y="2723936"/>
                </a:lnTo>
                <a:lnTo>
                  <a:pt x="3842390" y="2681610"/>
                </a:lnTo>
                <a:lnTo>
                  <a:pt x="3866678" y="2638955"/>
                </a:lnTo>
                <a:lnTo>
                  <a:pt x="3891909" y="2595997"/>
                </a:lnTo>
                <a:lnTo>
                  <a:pt x="3917975" y="2552761"/>
                </a:lnTo>
                <a:lnTo>
                  <a:pt x="3944766" y="2509271"/>
                </a:lnTo>
                <a:lnTo>
                  <a:pt x="3972174" y="2465552"/>
                </a:lnTo>
                <a:lnTo>
                  <a:pt x="4028403" y="2377530"/>
                </a:lnTo>
                <a:lnTo>
                  <a:pt x="4143460" y="2199838"/>
                </a:lnTo>
                <a:lnTo>
                  <a:pt x="4200544" y="2110567"/>
                </a:lnTo>
                <a:lnTo>
                  <a:pt x="4228592" y="2065913"/>
                </a:lnTo>
                <a:lnTo>
                  <a:pt x="4256167" y="2021280"/>
                </a:lnTo>
                <a:lnTo>
                  <a:pt x="4283158" y="1976692"/>
                </a:lnTo>
                <a:lnTo>
                  <a:pt x="4309458" y="1932175"/>
                </a:lnTo>
                <a:lnTo>
                  <a:pt x="4334956" y="1887752"/>
                </a:lnTo>
                <a:lnTo>
                  <a:pt x="4359544" y="1843451"/>
                </a:lnTo>
                <a:lnTo>
                  <a:pt x="4383112" y="1799294"/>
                </a:lnTo>
                <a:lnTo>
                  <a:pt x="4405552" y="1755308"/>
                </a:lnTo>
                <a:lnTo>
                  <a:pt x="4426755" y="1711516"/>
                </a:lnTo>
                <a:lnTo>
                  <a:pt x="4446611" y="1667945"/>
                </a:lnTo>
                <a:lnTo>
                  <a:pt x="4465011" y="1624618"/>
                </a:lnTo>
                <a:lnTo>
                  <a:pt x="4481847" y="1581561"/>
                </a:lnTo>
                <a:lnTo>
                  <a:pt x="4497009" y="1538799"/>
                </a:lnTo>
                <a:lnTo>
                  <a:pt x="4510388" y="1496357"/>
                </a:lnTo>
                <a:lnTo>
                  <a:pt x="4521876" y="1454259"/>
                </a:lnTo>
                <a:lnTo>
                  <a:pt x="4531363" y="1412531"/>
                </a:lnTo>
                <a:lnTo>
                  <a:pt x="4538739" y="1371197"/>
                </a:lnTo>
                <a:lnTo>
                  <a:pt x="4543897" y="1330282"/>
                </a:lnTo>
                <a:lnTo>
                  <a:pt x="4546727" y="1289812"/>
                </a:lnTo>
                <a:lnTo>
                  <a:pt x="4547479" y="1245696"/>
                </a:lnTo>
                <a:lnTo>
                  <a:pt x="4546261" y="1200931"/>
                </a:lnTo>
                <a:lnTo>
                  <a:pt x="4543157" y="1155573"/>
                </a:lnTo>
                <a:lnTo>
                  <a:pt x="4538249" y="1109676"/>
                </a:lnTo>
                <a:lnTo>
                  <a:pt x="4531620" y="1063296"/>
                </a:lnTo>
                <a:lnTo>
                  <a:pt x="4523352" y="1016489"/>
                </a:lnTo>
                <a:lnTo>
                  <a:pt x="4513529" y="969309"/>
                </a:lnTo>
                <a:lnTo>
                  <a:pt x="4502232" y="921813"/>
                </a:lnTo>
                <a:lnTo>
                  <a:pt x="4489544" y="874056"/>
                </a:lnTo>
                <a:lnTo>
                  <a:pt x="4475548" y="826093"/>
                </a:lnTo>
                <a:lnTo>
                  <a:pt x="4460327" y="777979"/>
                </a:lnTo>
                <a:lnTo>
                  <a:pt x="4443964" y="729770"/>
                </a:lnTo>
                <a:lnTo>
                  <a:pt x="4426540" y="681521"/>
                </a:lnTo>
                <a:lnTo>
                  <a:pt x="4408139" y="633288"/>
                </a:lnTo>
                <a:lnTo>
                  <a:pt x="4388844" y="585126"/>
                </a:lnTo>
                <a:lnTo>
                  <a:pt x="4368736" y="537091"/>
                </a:lnTo>
                <a:lnTo>
                  <a:pt x="4347899" y="489237"/>
                </a:lnTo>
                <a:lnTo>
                  <a:pt x="4326415" y="441621"/>
                </a:lnTo>
                <a:lnTo>
                  <a:pt x="4304367" y="394297"/>
                </a:lnTo>
                <a:lnTo>
                  <a:pt x="4281837" y="347322"/>
                </a:lnTo>
                <a:lnTo>
                  <a:pt x="4258909" y="300750"/>
                </a:lnTo>
                <a:lnTo>
                  <a:pt x="4235665" y="254636"/>
                </a:lnTo>
                <a:lnTo>
                  <a:pt x="4212187" y="209037"/>
                </a:lnTo>
                <a:lnTo>
                  <a:pt x="4188558" y="164008"/>
                </a:lnTo>
                <a:lnTo>
                  <a:pt x="4164861" y="119604"/>
                </a:lnTo>
                <a:lnTo>
                  <a:pt x="4141179" y="75880"/>
                </a:lnTo>
                <a:lnTo>
                  <a:pt x="4117594" y="32893"/>
                </a:lnTo>
                <a:lnTo>
                  <a:pt x="4099052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544556" y="209558"/>
            <a:ext cx="1469390" cy="1217295"/>
            <a:chOff x="10544556" y="209558"/>
            <a:chExt cx="1469390" cy="12172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8883" y="1227992"/>
              <a:ext cx="100925" cy="1009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57357" y="114541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5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1228" y="1322197"/>
              <a:ext cx="104013" cy="1041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130544" y="239725"/>
            <a:ext cx="3963035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105">
                <a:solidFill>
                  <a:srgbClr val="FF3300"/>
                </a:solidFill>
              </a:rPr>
              <a:t>MUMSHAD </a:t>
            </a:r>
            <a:r>
              <a:rPr dirty="0" sz="4800" spc="-100">
                <a:solidFill>
                  <a:srgbClr val="FF3300"/>
                </a:solidFill>
              </a:rPr>
              <a:t> </a:t>
            </a:r>
            <a:r>
              <a:rPr dirty="0" sz="4800" spc="-70">
                <a:solidFill>
                  <a:srgbClr val="FF3300"/>
                </a:solidFill>
              </a:rPr>
              <a:t>MANNAMBE  </a:t>
            </a:r>
            <a:r>
              <a:rPr dirty="0" sz="4800" spc="-260">
                <a:solidFill>
                  <a:srgbClr val="FF3300"/>
                </a:solidFill>
              </a:rPr>
              <a:t>TH</a:t>
            </a:r>
            <a:endParaRPr sz="4800"/>
          </a:p>
        </p:txBody>
      </p:sp>
      <p:grpSp>
        <p:nvGrpSpPr>
          <p:cNvPr id="18" name="object 18"/>
          <p:cNvGrpSpPr/>
          <p:nvPr/>
        </p:nvGrpSpPr>
        <p:grpSpPr>
          <a:xfrm>
            <a:off x="1075944" y="310895"/>
            <a:ext cx="1842770" cy="1629410"/>
            <a:chOff x="1075944" y="310895"/>
            <a:chExt cx="1842770" cy="162941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5944" y="310895"/>
              <a:ext cx="1842516" cy="16291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1016" y="505967"/>
              <a:ext cx="1272540" cy="85445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35757" y="1127505"/>
            <a:ext cx="26339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w</a:t>
            </a:r>
            <a:r>
              <a:rPr dirty="0" sz="1200" spc="254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w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w</a:t>
            </a:r>
            <a:r>
              <a:rPr dirty="0" sz="1200" spc="195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.</a:t>
            </a:r>
            <a:r>
              <a:rPr dirty="0" sz="1200" spc="27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k</a:t>
            </a:r>
            <a:r>
              <a:rPr dirty="0" sz="1200" spc="24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o</a:t>
            </a:r>
            <a:r>
              <a:rPr dirty="0" sz="1200" spc="27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d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e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k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l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o</a:t>
            </a:r>
            <a:r>
              <a:rPr dirty="0" sz="1200" spc="265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u</a:t>
            </a:r>
            <a:r>
              <a:rPr dirty="0" sz="1200" spc="27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d</a:t>
            </a:r>
            <a:r>
              <a:rPr dirty="0" sz="1200" spc="26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.</a:t>
            </a:r>
            <a:r>
              <a:rPr dirty="0" sz="1200" spc="27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c</a:t>
            </a:r>
            <a:r>
              <a:rPr dirty="0" sz="1200" spc="254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o</a:t>
            </a:r>
            <a:r>
              <a:rPr dirty="0" sz="1200" spc="270">
                <a:solidFill>
                  <a:srgbClr val="DDDDD9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DDDDD9"/>
                </a:solidFill>
                <a:latin typeface="Segoe UI"/>
                <a:cs typeface="Segoe UI"/>
              </a:rPr>
              <a:t>m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26564" y="400824"/>
            <a:ext cx="3587750" cy="1169035"/>
            <a:chOff x="2226564" y="400824"/>
            <a:chExt cx="3587750" cy="116903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6564" y="400824"/>
              <a:ext cx="3587623" cy="11686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21636" y="595896"/>
              <a:ext cx="3017519" cy="5609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87680" y="1865364"/>
            <a:ext cx="7813675" cy="4993005"/>
            <a:chOff x="487680" y="1865364"/>
            <a:chExt cx="7813675" cy="4993005"/>
          </a:xfrm>
        </p:grpSpPr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680" y="1865364"/>
              <a:ext cx="7813548" cy="4992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752" y="2060448"/>
              <a:ext cx="7243572" cy="4498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3568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67600"/>
              </a:lnSpc>
              <a:spcBef>
                <a:spcPts val="113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20268" y="3087623"/>
            <a:ext cx="218440" cy="218440"/>
            <a:chOff x="620268" y="3087623"/>
            <a:chExt cx="218440" cy="218440"/>
          </a:xfrm>
        </p:grpSpPr>
        <p:sp>
          <p:nvSpPr>
            <p:cNvPr id="31" name="object 31"/>
            <p:cNvSpPr/>
            <p:nvPr/>
          </p:nvSpPr>
          <p:spPr>
            <a:xfrm>
              <a:off x="620268" y="3087623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20268" y="3087623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4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0323" y="1844014"/>
            <a:ext cx="8690483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84550" y="2895091"/>
            <a:ext cx="563880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15" b="1">
                <a:solidFill>
                  <a:srgbClr val="FFFFFF"/>
                </a:solidFill>
                <a:latin typeface="Arial"/>
                <a:cs typeface="Arial"/>
              </a:rPr>
              <a:t>Playbooks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0328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Ansible</a:t>
            </a:r>
            <a:r>
              <a:rPr dirty="0" sz="4400" spc="-6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playbooks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463" y="1100327"/>
            <a:ext cx="3634740" cy="3971925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Simple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command1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server1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command2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server2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command3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server3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command4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server4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command5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command6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server6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command7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server7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command8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server8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command9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server9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Server1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Server2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Server3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Server4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Server6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dirty="0" sz="1400" spc="-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Server7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6603" y="1100327"/>
            <a:ext cx="4878705" cy="3971925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wrap="square" lIns="0" tIns="361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Complex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Public Cloud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Private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Cloud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Provision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Storage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400" spc="-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Setup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Network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Private 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Cluster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spcBef>
                <a:spcPts val="5"/>
              </a:spcBef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Configure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server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 20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Public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Configure DB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20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Private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Loadbalancing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between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web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dirty="0" sz="1400" spc="-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Monitoring</a:t>
            </a:r>
            <a:r>
              <a:rPr dirty="0" sz="1400" spc="-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components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Install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4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Configure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backup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clients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9095" indent="-287655">
              <a:lnSpc>
                <a:spcPct val="100000"/>
              </a:lnSpc>
              <a:buChar char="-"/>
              <a:tabLst>
                <a:tab pos="379095" algn="l"/>
                <a:tab pos="379730" algn="l"/>
              </a:tabLst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Update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CMDB</a:t>
            </a:r>
            <a:r>
              <a:rPr dirty="0" sz="14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database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VM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053589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Pl</a:t>
            </a:r>
            <a:r>
              <a:rPr dirty="0" sz="4400" spc="-85" b="0">
                <a:solidFill>
                  <a:srgbClr val="FF6600"/>
                </a:solidFill>
                <a:latin typeface="Calibri Light"/>
                <a:cs typeface="Calibri Light"/>
              </a:rPr>
              <a:t>a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ybook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6660" y="1941170"/>
            <a:ext cx="5313680" cy="307213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Playbook</a:t>
            </a:r>
            <a:r>
              <a:rPr dirty="0" sz="2800" spc="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–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single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5">
                <a:solidFill>
                  <a:srgbClr val="DDDDD9"/>
                </a:solidFill>
                <a:latin typeface="Calibri"/>
                <a:cs typeface="Calibri"/>
              </a:rPr>
              <a:t>YAML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lvl="1" marL="697865" marR="737235" indent="-228600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8500" algn="l"/>
              </a:tabLst>
            </a:pPr>
            <a:r>
              <a:rPr dirty="0" sz="2400" spc="-15">
                <a:solidFill>
                  <a:srgbClr val="DDDDD9"/>
                </a:solidFill>
                <a:latin typeface="Calibri"/>
                <a:cs typeface="Calibri"/>
              </a:rPr>
              <a:t>Play </a:t>
            </a:r>
            <a:r>
              <a:rPr dirty="0" sz="2400">
                <a:solidFill>
                  <a:srgbClr val="DDDDD9"/>
                </a:solidFill>
                <a:latin typeface="Calibri"/>
                <a:cs typeface="Calibri"/>
              </a:rPr>
              <a:t>– </a:t>
            </a:r>
            <a:r>
              <a:rPr dirty="0" sz="2400" spc="-10">
                <a:solidFill>
                  <a:srgbClr val="DDDDD9"/>
                </a:solidFill>
                <a:latin typeface="Calibri"/>
                <a:cs typeface="Calibri"/>
              </a:rPr>
              <a:t>Defines </a:t>
            </a:r>
            <a:r>
              <a:rPr dirty="0" sz="2400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DDDDD9"/>
                </a:solidFill>
                <a:latin typeface="Calibri"/>
                <a:cs typeface="Calibri"/>
              </a:rPr>
              <a:t>set of </a:t>
            </a:r>
            <a:r>
              <a:rPr dirty="0" sz="2400">
                <a:solidFill>
                  <a:srgbClr val="DDDDD9"/>
                </a:solidFill>
                <a:latin typeface="Calibri"/>
                <a:cs typeface="Calibri"/>
              </a:rPr>
              <a:t>activities </a:t>
            </a:r>
            <a:r>
              <a:rPr dirty="0" sz="2400" spc="-5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DDDDD9"/>
                </a:solidFill>
                <a:latin typeface="Calibri"/>
                <a:cs typeface="Calibri"/>
              </a:rPr>
              <a:t>(tasks)</a:t>
            </a:r>
            <a:r>
              <a:rPr dirty="0" sz="2400" spc="-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DDDDD9"/>
                </a:solidFill>
                <a:latin typeface="Calibri"/>
                <a:cs typeface="Calibri"/>
              </a:rPr>
              <a:t>to</a:t>
            </a:r>
            <a:r>
              <a:rPr dirty="0" sz="2400" spc="-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DDDDD9"/>
                </a:solidFill>
                <a:latin typeface="Calibri"/>
                <a:cs typeface="Calibri"/>
              </a:rPr>
              <a:t>be</a:t>
            </a:r>
            <a:r>
              <a:rPr dirty="0" sz="2400" spc="-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DDDDD9"/>
                </a:solidFill>
                <a:latin typeface="Calibri"/>
                <a:cs typeface="Calibri"/>
              </a:rPr>
              <a:t>run</a:t>
            </a:r>
            <a:r>
              <a:rPr dirty="0" sz="2400" spc="-5">
                <a:solidFill>
                  <a:srgbClr val="DDDDD9"/>
                </a:solidFill>
                <a:latin typeface="Calibri"/>
                <a:cs typeface="Calibri"/>
              </a:rPr>
              <a:t> on</a:t>
            </a:r>
            <a:r>
              <a:rPr dirty="0" sz="24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DDDDD9"/>
                </a:solidFill>
                <a:latin typeface="Calibri"/>
                <a:cs typeface="Calibri"/>
              </a:rPr>
              <a:t>hosts</a:t>
            </a:r>
            <a:endParaRPr sz="2400">
              <a:latin typeface="Calibri"/>
              <a:cs typeface="Calibri"/>
            </a:endParaRPr>
          </a:p>
          <a:p>
            <a:pPr lvl="2" marL="1155065" indent="-229235">
              <a:lnSpc>
                <a:spcPts val="2280"/>
              </a:lnSpc>
              <a:spcBef>
                <a:spcPts val="24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 spc="-40">
                <a:solidFill>
                  <a:srgbClr val="DDDDD9"/>
                </a:solidFill>
                <a:latin typeface="Calibri"/>
                <a:cs typeface="Calibri"/>
              </a:rPr>
              <a:t>Task</a:t>
            </a:r>
            <a:r>
              <a:rPr dirty="0" sz="2000">
                <a:solidFill>
                  <a:srgbClr val="DDDDD9"/>
                </a:solidFill>
                <a:latin typeface="Calibri"/>
                <a:cs typeface="Calibri"/>
              </a:rPr>
              <a:t> –</a:t>
            </a:r>
            <a:r>
              <a:rPr dirty="0" sz="2000" spc="-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DDDDD9"/>
                </a:solidFill>
                <a:latin typeface="Calibri"/>
                <a:cs typeface="Calibri"/>
              </a:rPr>
              <a:t>An action</a:t>
            </a:r>
            <a:r>
              <a:rPr dirty="0" sz="2000" spc="-10">
                <a:solidFill>
                  <a:srgbClr val="DDDDD9"/>
                </a:solidFill>
                <a:latin typeface="Calibri"/>
                <a:cs typeface="Calibri"/>
              </a:rPr>
              <a:t> to</a:t>
            </a:r>
            <a:r>
              <a:rPr dirty="0" sz="2000" spc="-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DDDDD9"/>
                </a:solidFill>
                <a:latin typeface="Calibri"/>
                <a:cs typeface="Calibri"/>
              </a:rPr>
              <a:t>be</a:t>
            </a:r>
            <a:r>
              <a:rPr dirty="0" sz="20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DDDDD9"/>
                </a:solidFill>
                <a:latin typeface="Calibri"/>
                <a:cs typeface="Calibri"/>
              </a:rPr>
              <a:t>performed</a:t>
            </a:r>
            <a:r>
              <a:rPr dirty="0" sz="2000" spc="-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DDDDD9"/>
                </a:solidFill>
                <a:latin typeface="Calibri"/>
                <a:cs typeface="Calibri"/>
              </a:rPr>
              <a:t>on</a:t>
            </a:r>
            <a:r>
              <a:rPr dirty="0" sz="2000" spc="-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DDDDD9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155065">
              <a:lnSpc>
                <a:spcPts val="2280"/>
              </a:lnSpc>
            </a:pPr>
            <a:r>
              <a:rPr dirty="0" sz="2000" spc="-10">
                <a:solidFill>
                  <a:srgbClr val="DDDDD9"/>
                </a:solidFill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 lvl="3" marL="1612265" indent="-229235">
              <a:lnSpc>
                <a:spcPct val="100000"/>
              </a:lnSpc>
              <a:spcBef>
                <a:spcPts val="295"/>
              </a:spcBef>
              <a:buFont typeface="Wingdings"/>
              <a:buChar char=""/>
              <a:tabLst>
                <a:tab pos="1612900" algn="l"/>
              </a:tabLst>
            </a:pPr>
            <a:r>
              <a:rPr dirty="0" sz="1800" spc="-15">
                <a:solidFill>
                  <a:srgbClr val="DDDDD9"/>
                </a:solidFill>
                <a:latin typeface="Calibri"/>
                <a:cs typeface="Calibri"/>
              </a:rPr>
              <a:t>Execute</a:t>
            </a:r>
            <a:r>
              <a:rPr dirty="0" sz="1800" spc="-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DDDDD9"/>
                </a:solidFill>
                <a:latin typeface="Calibri"/>
                <a:cs typeface="Calibri"/>
              </a:rPr>
              <a:t>command</a:t>
            </a:r>
            <a:endParaRPr sz="1800">
              <a:latin typeface="Calibri"/>
              <a:cs typeface="Calibri"/>
            </a:endParaRPr>
          </a:p>
          <a:p>
            <a:pPr lvl="3" marL="1612265" indent="-22923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1612900" algn="l"/>
              </a:tabLst>
            </a:pPr>
            <a:r>
              <a:rPr dirty="0" sz="1800">
                <a:solidFill>
                  <a:srgbClr val="DDDDD9"/>
                </a:solidFill>
                <a:latin typeface="Calibri"/>
                <a:cs typeface="Calibri"/>
              </a:rPr>
              <a:t>Run</a:t>
            </a:r>
            <a:r>
              <a:rPr dirty="0" sz="1800" spc="-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1800" spc="-3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DDDDD9"/>
                </a:solidFill>
                <a:latin typeface="Calibri"/>
                <a:cs typeface="Calibri"/>
              </a:rPr>
              <a:t>script</a:t>
            </a:r>
            <a:endParaRPr sz="1800">
              <a:latin typeface="Calibri"/>
              <a:cs typeface="Calibri"/>
            </a:endParaRPr>
          </a:p>
          <a:p>
            <a:pPr lvl="3" marL="1612265" indent="-229235">
              <a:lnSpc>
                <a:spcPct val="100000"/>
              </a:lnSpc>
              <a:spcBef>
                <a:spcPts val="290"/>
              </a:spcBef>
              <a:buFont typeface="Wingdings"/>
              <a:buChar char=""/>
              <a:tabLst>
                <a:tab pos="1612900" algn="l"/>
              </a:tabLst>
            </a:pPr>
            <a:r>
              <a:rPr dirty="0" sz="1800" spc="-10">
                <a:solidFill>
                  <a:srgbClr val="DDDDD9"/>
                </a:solidFill>
                <a:latin typeface="Calibri"/>
                <a:cs typeface="Calibri"/>
              </a:rPr>
              <a:t>Install</a:t>
            </a:r>
            <a:r>
              <a:rPr dirty="0" sz="1800" spc="-4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1800" spc="-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DDDDD9"/>
                </a:solidFill>
                <a:latin typeface="Calibri"/>
                <a:cs typeface="Calibri"/>
              </a:rPr>
              <a:t>package</a:t>
            </a:r>
            <a:endParaRPr sz="1800">
              <a:latin typeface="Calibri"/>
              <a:cs typeface="Calibri"/>
            </a:endParaRPr>
          </a:p>
          <a:p>
            <a:pPr lvl="3" marL="1612265" indent="-229235">
              <a:lnSpc>
                <a:spcPct val="100000"/>
              </a:lnSpc>
              <a:spcBef>
                <a:spcPts val="275"/>
              </a:spcBef>
              <a:buFont typeface="Wingdings"/>
              <a:buChar char=""/>
              <a:tabLst>
                <a:tab pos="1612900" algn="l"/>
              </a:tabLst>
            </a:pPr>
            <a:r>
              <a:rPr dirty="0" sz="1800" spc="-10">
                <a:solidFill>
                  <a:srgbClr val="DDDDD9"/>
                </a:solidFill>
                <a:latin typeface="Calibri"/>
                <a:cs typeface="Calibri"/>
              </a:rPr>
              <a:t>Shutdown/Restart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1386" y="1553336"/>
            <a:ext cx="1228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1F1F1"/>
                </a:solidFill>
                <a:latin typeface="Calibri"/>
                <a:cs typeface="Calibri"/>
              </a:rPr>
              <a:t>YAML</a:t>
            </a:r>
            <a:r>
              <a:rPr dirty="0" sz="1800" spc="-5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format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1557527"/>
            <a:ext cx="445007" cy="45110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59523" y="2342386"/>
            <a:ext cx="5195570" cy="4401820"/>
          </a:xfrm>
          <a:custGeom>
            <a:avLst/>
            <a:gdLst/>
            <a:ahLst/>
            <a:cxnLst/>
            <a:rect l="l" t="t" r="r" b="b"/>
            <a:pathLst>
              <a:path w="5195570" h="4401820">
                <a:moveTo>
                  <a:pt x="5195316" y="0"/>
                </a:moveTo>
                <a:lnTo>
                  <a:pt x="0" y="0"/>
                </a:lnTo>
                <a:lnTo>
                  <a:pt x="0" y="4401312"/>
                </a:lnTo>
                <a:lnTo>
                  <a:pt x="5195316" y="4401312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39533" y="2365324"/>
            <a:ext cx="1238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6130" y="2579370"/>
            <a:ext cx="120586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8830" y="2851312"/>
            <a:ext cx="15741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130" y="3006089"/>
            <a:ext cx="307594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30670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3666" y="3859529"/>
            <a:ext cx="3175000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 server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3666" y="4499864"/>
            <a:ext cx="288036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 httpd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307975" marR="118554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666" y="5566359"/>
            <a:ext cx="238760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  <a:p>
            <a:pPr marL="307975" marR="988060" indent="-9906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89915"/>
            <a:ext cx="1905" cy="277495"/>
          </a:xfrm>
          <a:custGeom>
            <a:avLst/>
            <a:gdLst/>
            <a:ahLst/>
            <a:cxnLst/>
            <a:rect l="l" t="t" r="r" b="b"/>
            <a:pathLst>
              <a:path w="1905" h="277495">
                <a:moveTo>
                  <a:pt x="1524" y="0"/>
                </a:moveTo>
                <a:lnTo>
                  <a:pt x="0" y="0"/>
                </a:lnTo>
                <a:lnTo>
                  <a:pt x="0" y="277367"/>
                </a:lnTo>
                <a:lnTo>
                  <a:pt x="1524" y="277367"/>
                </a:lnTo>
                <a:lnTo>
                  <a:pt x="1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859523" y="1944623"/>
            <a:ext cx="2232660" cy="1075055"/>
            <a:chOff x="6859523" y="1944623"/>
            <a:chExt cx="2232660" cy="1075055"/>
          </a:xfrm>
        </p:grpSpPr>
        <p:sp>
          <p:nvSpPr>
            <p:cNvPr id="16" name="object 16"/>
            <p:cNvSpPr/>
            <p:nvPr/>
          </p:nvSpPr>
          <p:spPr>
            <a:xfrm>
              <a:off x="7014971" y="2816351"/>
              <a:ext cx="1760220" cy="198120"/>
            </a:xfrm>
            <a:custGeom>
              <a:avLst/>
              <a:gdLst/>
              <a:ahLst/>
              <a:cxnLst/>
              <a:rect l="l" t="t" r="r" b="b"/>
              <a:pathLst>
                <a:path w="1760220" h="198119">
                  <a:moveTo>
                    <a:pt x="1760220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1760220" y="198120"/>
                  </a:lnTo>
                  <a:lnTo>
                    <a:pt x="1760220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14971" y="2816351"/>
              <a:ext cx="1760220" cy="198120"/>
            </a:xfrm>
            <a:custGeom>
              <a:avLst/>
              <a:gdLst/>
              <a:ahLst/>
              <a:cxnLst/>
              <a:rect l="l" t="t" r="r" b="b"/>
              <a:pathLst>
                <a:path w="1760220" h="198119">
                  <a:moveTo>
                    <a:pt x="0" y="198120"/>
                  </a:moveTo>
                  <a:lnTo>
                    <a:pt x="1760220" y="198120"/>
                  </a:lnTo>
                  <a:lnTo>
                    <a:pt x="1760220" y="0"/>
                  </a:lnTo>
                  <a:lnTo>
                    <a:pt x="0" y="0"/>
                  </a:lnTo>
                  <a:lnTo>
                    <a:pt x="0" y="19812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59523" y="1944623"/>
              <a:ext cx="2232660" cy="368935"/>
            </a:xfrm>
            <a:custGeom>
              <a:avLst/>
              <a:gdLst/>
              <a:ahLst/>
              <a:cxnLst/>
              <a:rect l="l" t="t" r="r" b="b"/>
              <a:pathLst>
                <a:path w="2232659" h="368935">
                  <a:moveTo>
                    <a:pt x="223266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232660" y="368808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939533" y="1964182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7045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Playbook</a:t>
            </a:r>
            <a:r>
              <a:rPr dirty="0" sz="4400" spc="-4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30" b="0">
                <a:solidFill>
                  <a:srgbClr val="FF6600"/>
                </a:solidFill>
                <a:latin typeface="Calibri Light"/>
                <a:cs typeface="Calibri Light"/>
              </a:rPr>
              <a:t>format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7852" y="1254252"/>
            <a:ext cx="5195570" cy="5262880"/>
          </a:xfrm>
          <a:custGeom>
            <a:avLst/>
            <a:gdLst/>
            <a:ahLst/>
            <a:cxnLst/>
            <a:rect l="l" t="t" r="r" b="b"/>
            <a:pathLst>
              <a:path w="5195570" h="5262880">
                <a:moveTo>
                  <a:pt x="5195315" y="0"/>
                </a:moveTo>
                <a:lnTo>
                  <a:pt x="0" y="0"/>
                </a:lnTo>
                <a:lnTo>
                  <a:pt x="0" y="5262372"/>
                </a:lnTo>
                <a:lnTo>
                  <a:pt x="5195315" y="5262372"/>
                </a:lnTo>
                <a:lnTo>
                  <a:pt x="5195315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21634" y="1511427"/>
            <a:ext cx="298450" cy="2120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57785">
              <a:lnSpc>
                <a:spcPts val="1614"/>
              </a:lnSpc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17901" y="1492377"/>
            <a:ext cx="6113780" cy="2007870"/>
            <a:chOff x="3017901" y="1492377"/>
            <a:chExt cx="6113780" cy="2007870"/>
          </a:xfrm>
        </p:grpSpPr>
        <p:sp>
          <p:nvSpPr>
            <p:cNvPr id="6" name="object 6"/>
            <p:cNvSpPr/>
            <p:nvPr/>
          </p:nvSpPr>
          <p:spPr>
            <a:xfrm>
              <a:off x="3415284" y="1501140"/>
              <a:ext cx="311150" cy="228600"/>
            </a:xfrm>
            <a:custGeom>
              <a:avLst/>
              <a:gdLst/>
              <a:ahLst/>
              <a:cxnLst/>
              <a:rect l="l" t="t" r="r" b="b"/>
              <a:pathLst>
                <a:path w="311150" h="228600">
                  <a:moveTo>
                    <a:pt x="0" y="228600"/>
                  </a:moveTo>
                  <a:lnTo>
                    <a:pt x="310896" y="228600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7426" y="1501902"/>
              <a:ext cx="6094730" cy="1988820"/>
            </a:xfrm>
            <a:custGeom>
              <a:avLst/>
              <a:gdLst/>
              <a:ahLst/>
              <a:cxnLst/>
              <a:rect l="l" t="t" r="r" b="b"/>
              <a:pathLst>
                <a:path w="6094730" h="1988820">
                  <a:moveTo>
                    <a:pt x="0" y="1988820"/>
                  </a:moveTo>
                  <a:lnTo>
                    <a:pt x="6094476" y="198882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1988820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796029" y="1621582"/>
            <a:ext cx="1600200" cy="47879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0" y="2123694"/>
            <a:ext cx="626110" cy="193675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8372" y="2303145"/>
            <a:ext cx="3174365" cy="1092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9550" indent="-197485">
              <a:lnSpc>
                <a:spcPct val="100000"/>
              </a:lnSpc>
              <a:spcBef>
                <a:spcPts val="105"/>
              </a:spcBef>
              <a:buChar char="-"/>
              <a:tabLst>
                <a:tab pos="2101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command ‘date’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209550" marR="5080" indent="-197485">
              <a:lnSpc>
                <a:spcPct val="100000"/>
              </a:lnSpc>
              <a:spcBef>
                <a:spcPts val="5"/>
              </a:spcBef>
              <a:buChar char="-"/>
              <a:tabLst>
                <a:tab pos="2101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7011" y="4521708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76344" y="5521452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017901" y="3581780"/>
          <a:ext cx="6151245" cy="282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/>
                <a:gridCol w="309245"/>
                <a:gridCol w="3328669"/>
                <a:gridCol w="2096135"/>
              </a:tblGrid>
              <a:tr h="234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28282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415"/>
                        </a:lnSpc>
                        <a:spcBef>
                          <a:spcPts val="334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28575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  <a:solidFill>
                      <a:srgbClr val="38383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38383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25601">
                <a:tc gridSpan="4">
                  <a:txBody>
                    <a:bodyPr/>
                    <a:lstStyle/>
                    <a:p>
                      <a:pPr marL="648335" marR="38639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Play 2 </a:t>
                      </a:r>
                      <a:r>
                        <a:rPr dirty="0" sz="1400" spc="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dirty="0" sz="1400" spc="-35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localhost </a:t>
                      </a:r>
                      <a:r>
                        <a:rPr dirty="0" sz="1400" spc="-75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solidFill>
                      <a:srgbClr val="38383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39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5505" indent="-196850">
                        <a:lnSpc>
                          <a:spcPct val="100000"/>
                        </a:lnSpc>
                        <a:spcBef>
                          <a:spcPts val="235"/>
                        </a:spcBef>
                        <a:buChar char="-"/>
                        <a:tabLst>
                          <a:tab pos="865505" algn="l"/>
                        </a:tabLst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dirty="0" sz="1400" spc="1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dirty="0" sz="1400" spc="2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dirty="0" sz="1400" spc="2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service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864869" marR="2159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yum: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83055" marR="360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dirty="0" sz="1400" spc="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dirty="0" sz="1400" spc="-4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49630" marR="306070" indent="-196850">
                        <a:lnSpc>
                          <a:spcPct val="100000"/>
                        </a:lnSpc>
                        <a:buChar char="-"/>
                        <a:tabLst>
                          <a:tab pos="850265" algn="l"/>
                        </a:tabLst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dirty="0" sz="1400" spc="-15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</a:t>
                      </a:r>
                      <a:r>
                        <a:rPr dirty="0" sz="1400" spc="-1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dirty="0" sz="1400" spc="-2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server </a:t>
                      </a:r>
                      <a:r>
                        <a:rPr dirty="0" sz="1400" spc="-75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service: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67180" marR="37655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dirty="0" sz="1400" spc="5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dirty="0" sz="1400" spc="-4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started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29845">
                    <a:lnL w="1270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T w="12700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3387852" y="877824"/>
            <a:ext cx="3345179" cy="1449070"/>
            <a:chOff x="3387852" y="877824"/>
            <a:chExt cx="3345179" cy="1449070"/>
          </a:xfrm>
        </p:grpSpPr>
        <p:sp>
          <p:nvSpPr>
            <p:cNvPr id="15" name="object 15"/>
            <p:cNvSpPr/>
            <p:nvPr/>
          </p:nvSpPr>
          <p:spPr>
            <a:xfrm>
              <a:off x="3804666" y="1588770"/>
              <a:ext cx="2150745" cy="728980"/>
            </a:xfrm>
            <a:custGeom>
              <a:avLst/>
              <a:gdLst/>
              <a:ahLst/>
              <a:cxnLst/>
              <a:rect l="l" t="t" r="r" b="b"/>
              <a:pathLst>
                <a:path w="2150745" h="728980">
                  <a:moveTo>
                    <a:pt x="0" y="728471"/>
                  </a:moveTo>
                  <a:lnTo>
                    <a:pt x="630936" y="728471"/>
                  </a:lnTo>
                  <a:lnTo>
                    <a:pt x="630936" y="79247"/>
                  </a:lnTo>
                  <a:lnTo>
                    <a:pt x="0" y="79247"/>
                  </a:lnTo>
                  <a:lnTo>
                    <a:pt x="0" y="728471"/>
                  </a:lnTo>
                  <a:close/>
                </a:path>
                <a:path w="2150745" h="728980">
                  <a:moveTo>
                    <a:pt x="10668" y="534924"/>
                  </a:moveTo>
                  <a:lnTo>
                    <a:pt x="2150364" y="534924"/>
                  </a:lnTo>
                  <a:lnTo>
                    <a:pt x="2150364" y="0"/>
                  </a:lnTo>
                  <a:lnTo>
                    <a:pt x="10668" y="0"/>
                  </a:lnTo>
                  <a:lnTo>
                    <a:pt x="10668" y="534924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87852" y="877824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66846" y="896873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2738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Ho</a:t>
            </a:r>
            <a:r>
              <a:rPr dirty="0" sz="4400" spc="-50" b="0">
                <a:solidFill>
                  <a:srgbClr val="FF6600"/>
                </a:solidFill>
                <a:latin typeface="Calibri Light"/>
                <a:cs typeface="Calibri Light"/>
              </a:rPr>
              <a:t>s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ts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7903" y="1333500"/>
            <a:ext cx="5195570" cy="4185285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5939" y="1840901"/>
            <a:ext cx="157480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7903" y="949452"/>
            <a:ext cx="3345179" cy="1070610"/>
            <a:chOff x="1517903" y="949452"/>
            <a:chExt cx="3345179" cy="1070610"/>
          </a:xfrm>
        </p:grpSpPr>
        <p:sp>
          <p:nvSpPr>
            <p:cNvPr id="6" name="object 6"/>
            <p:cNvSpPr/>
            <p:nvPr/>
          </p:nvSpPr>
          <p:spPr>
            <a:xfrm>
              <a:off x="1691639" y="1786127"/>
              <a:ext cx="1819910" cy="228600"/>
            </a:xfrm>
            <a:custGeom>
              <a:avLst/>
              <a:gdLst/>
              <a:ahLst/>
              <a:cxnLst/>
              <a:rect l="l" t="t" r="r" b="b"/>
              <a:pathLst>
                <a:path w="1819910" h="228600">
                  <a:moveTo>
                    <a:pt x="1819656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1819656" y="228600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91639" y="1786127"/>
              <a:ext cx="1819910" cy="228600"/>
            </a:xfrm>
            <a:custGeom>
              <a:avLst/>
              <a:gdLst/>
              <a:ahLst/>
              <a:cxnLst/>
              <a:rect l="l" t="t" r="r" b="b"/>
              <a:pathLst>
                <a:path w="1819910" h="228600">
                  <a:moveTo>
                    <a:pt x="0" y="228600"/>
                  </a:moveTo>
                  <a:lnTo>
                    <a:pt x="1819656" y="228600"/>
                  </a:lnTo>
                  <a:lnTo>
                    <a:pt x="181965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17903" y="949452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7731252" y="949452"/>
            <a:ext cx="2943225" cy="5462270"/>
            <a:chOff x="7731252" y="949452"/>
            <a:chExt cx="2943225" cy="5462270"/>
          </a:xfrm>
        </p:grpSpPr>
        <p:sp>
          <p:nvSpPr>
            <p:cNvPr id="10" name="object 10"/>
            <p:cNvSpPr/>
            <p:nvPr/>
          </p:nvSpPr>
          <p:spPr>
            <a:xfrm>
              <a:off x="7731252" y="1333500"/>
              <a:ext cx="2943225" cy="5078095"/>
            </a:xfrm>
            <a:custGeom>
              <a:avLst/>
              <a:gdLst/>
              <a:ahLst/>
              <a:cxnLst/>
              <a:rect l="l" t="t" r="r" b="b"/>
              <a:pathLst>
                <a:path w="2943225" h="5078095">
                  <a:moveTo>
                    <a:pt x="2942844" y="0"/>
                  </a:moveTo>
                  <a:lnTo>
                    <a:pt x="0" y="0"/>
                  </a:lnTo>
                  <a:lnTo>
                    <a:pt x="0" y="5077968"/>
                  </a:lnTo>
                  <a:lnTo>
                    <a:pt x="2942844" y="5077968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31252" y="949452"/>
              <a:ext cx="1739264" cy="368935"/>
            </a:xfrm>
            <a:custGeom>
              <a:avLst/>
              <a:gdLst/>
              <a:ahLst/>
              <a:cxnLst/>
              <a:rect l="l" t="t" r="r" b="b"/>
              <a:pathLst>
                <a:path w="1739265" h="368934">
                  <a:moveTo>
                    <a:pt x="173888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738883" y="368808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596644" y="823917"/>
            <a:ext cx="3469640" cy="461264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50292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 command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502920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dirty="0" sz="14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502920" marR="508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 script on server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50292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50355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50292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601980" marR="148082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502920" marR="792480" indent="-196850">
              <a:lnSpc>
                <a:spcPct val="100000"/>
              </a:lnSpc>
              <a:buChar char="-"/>
              <a:tabLst>
                <a:tab pos="50355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0245" y="968502"/>
            <a:ext cx="2406650" cy="5074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localhost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r4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dirty="0" sz="180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688" y="1592580"/>
            <a:ext cx="5195570" cy="4185285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78428" y="1615186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5278" y="1828545"/>
            <a:ext cx="307594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48082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Play 1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9409" y="2682367"/>
            <a:ext cx="81343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3865" y="2710433"/>
            <a:ext cx="754380" cy="22860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085">
              <a:lnSpc>
                <a:spcPts val="156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2814" y="3109087"/>
            <a:ext cx="31750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 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9278" y="3358134"/>
            <a:ext cx="754380" cy="22860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2705">
              <a:lnSpc>
                <a:spcPts val="150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6141" y="3370326"/>
            <a:ext cx="1485900" cy="22860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ts val="140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2814" y="3749166"/>
            <a:ext cx="28803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 httpd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9090" y="3993641"/>
            <a:ext cx="723900" cy="26543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ts val="154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9090" y="4258817"/>
            <a:ext cx="1706880" cy="407034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2080">
              <a:lnSpc>
                <a:spcPts val="113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1320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2814" y="4816221"/>
            <a:ext cx="23876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6334" y="5037582"/>
            <a:ext cx="779780" cy="253365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se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rvi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ce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6334" y="5290565"/>
            <a:ext cx="1732914" cy="408940"/>
          </a:xfrm>
          <a:prstGeom prst="rect">
            <a:avLst/>
          </a:prstGeom>
          <a:solidFill>
            <a:srgbClr val="0D0D0D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4455">
              <a:lnSpc>
                <a:spcPts val="141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844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688" y="1208532"/>
            <a:ext cx="3345179" cy="368935"/>
          </a:xfrm>
          <a:custGeom>
            <a:avLst/>
            <a:gdLst/>
            <a:ahLst/>
            <a:cxnLst/>
            <a:rect l="l" t="t" r="r" b="b"/>
            <a:pathLst>
              <a:path w="3345179" h="368934">
                <a:moveTo>
                  <a:pt x="3345179" y="0"/>
                </a:moveTo>
                <a:lnTo>
                  <a:pt x="0" y="0"/>
                </a:lnTo>
                <a:lnTo>
                  <a:pt x="0" y="368808"/>
                </a:lnTo>
                <a:lnTo>
                  <a:pt x="3345179" y="368808"/>
                </a:lnTo>
                <a:lnTo>
                  <a:pt x="33451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678428" y="1228090"/>
            <a:ext cx="1532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7405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module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0426" y="2710433"/>
            <a:ext cx="754380" cy="228600"/>
          </a:xfrm>
          <a:custGeom>
            <a:avLst/>
            <a:gdLst/>
            <a:ahLst/>
            <a:cxnLst/>
            <a:rect l="l" t="t" r="r" b="b"/>
            <a:pathLst>
              <a:path w="754379" h="228600">
                <a:moveTo>
                  <a:pt x="0" y="228600"/>
                </a:moveTo>
                <a:lnTo>
                  <a:pt x="754379" y="228600"/>
                </a:lnTo>
                <a:lnTo>
                  <a:pt x="75437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05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081386" y="1554860"/>
            <a:ext cx="17805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ansible-doc</a:t>
            </a:r>
            <a:r>
              <a:rPr dirty="0" sz="1800" spc="-8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-l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1557527"/>
            <a:ext cx="445007" cy="4511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90424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Run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26793"/>
            <a:ext cx="7002145" cy="104965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Execute</a:t>
            </a: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Ansible</a:t>
            </a:r>
            <a:r>
              <a:rPr dirty="0" sz="2800" spc="2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Playbook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Syntax:</a:t>
            </a:r>
            <a:r>
              <a:rPr dirty="0" sz="2800" spc="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ansible-playbook</a:t>
            </a:r>
            <a:r>
              <a:rPr dirty="0" sz="2800" spc="5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&lt;playbook</a:t>
            </a:r>
            <a:r>
              <a:rPr dirty="0" sz="2800" spc="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file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name&gt;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7492" y="1674876"/>
            <a:ext cx="426720" cy="4282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07628" y="1740788"/>
            <a:ext cx="28790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ansible-playbook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7492" y="2273807"/>
            <a:ext cx="426720" cy="4282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07628" y="2339720"/>
            <a:ext cx="22891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ansible-playbook</a:t>
            </a:r>
            <a:r>
              <a:rPr dirty="0" sz="1400" spc="-1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--help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3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3568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67600"/>
              </a:lnSpc>
              <a:spcBef>
                <a:spcPts val="113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409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2400"/>
              </a:lnSpc>
              <a:spcBef>
                <a:spcPts val="65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Playbooks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Modules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 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021835"/>
            <a:ext cx="217931" cy="2179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4495800"/>
            <a:ext cx="217931" cy="21640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968240"/>
            <a:ext cx="217931" cy="2179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5440679"/>
            <a:ext cx="217931" cy="21793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620268" y="3531108"/>
            <a:ext cx="222885" cy="219710"/>
            <a:chOff x="620268" y="3531108"/>
            <a:chExt cx="222885" cy="219710"/>
          </a:xfrm>
        </p:grpSpPr>
        <p:sp>
          <p:nvSpPr>
            <p:cNvPr id="36" name="object 36"/>
            <p:cNvSpPr/>
            <p:nvPr/>
          </p:nvSpPr>
          <p:spPr>
            <a:xfrm>
              <a:off x="620268" y="3534156"/>
              <a:ext cx="218440" cy="216535"/>
            </a:xfrm>
            <a:custGeom>
              <a:avLst/>
              <a:gdLst/>
              <a:ahLst/>
              <a:cxnLst/>
              <a:rect l="l" t="t" r="r" b="b"/>
              <a:pathLst>
                <a:path w="218440" h="216535">
                  <a:moveTo>
                    <a:pt x="108965" y="0"/>
                  </a:moveTo>
                  <a:lnTo>
                    <a:pt x="66549" y="8495"/>
                  </a:lnTo>
                  <a:lnTo>
                    <a:pt x="31913" y="31670"/>
                  </a:lnTo>
                  <a:lnTo>
                    <a:pt x="8562" y="66061"/>
                  </a:lnTo>
                  <a:lnTo>
                    <a:pt x="0" y="108204"/>
                  </a:lnTo>
                  <a:lnTo>
                    <a:pt x="8562" y="150346"/>
                  </a:lnTo>
                  <a:lnTo>
                    <a:pt x="31913" y="184737"/>
                  </a:lnTo>
                  <a:lnTo>
                    <a:pt x="66549" y="207912"/>
                  </a:lnTo>
                  <a:lnTo>
                    <a:pt x="108965" y="216408"/>
                  </a:lnTo>
                  <a:lnTo>
                    <a:pt x="151382" y="207912"/>
                  </a:lnTo>
                  <a:lnTo>
                    <a:pt x="186018" y="184737"/>
                  </a:lnTo>
                  <a:lnTo>
                    <a:pt x="209369" y="150346"/>
                  </a:lnTo>
                  <a:lnTo>
                    <a:pt x="217931" y="108204"/>
                  </a:lnTo>
                  <a:lnTo>
                    <a:pt x="209369" y="66061"/>
                  </a:lnTo>
                  <a:lnTo>
                    <a:pt x="186018" y="31670"/>
                  </a:lnTo>
                  <a:lnTo>
                    <a:pt x="151382" y="8495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24840" y="3531108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3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1155" y="1844014"/>
            <a:ext cx="7568565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34205" y="2895091"/>
            <a:ext cx="454025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25" b="1">
                <a:solidFill>
                  <a:srgbClr val="FFFFFF"/>
                </a:solidFill>
                <a:latin typeface="Arial"/>
                <a:cs typeface="Arial"/>
              </a:rPr>
              <a:t>Modules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9570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modules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896" y="1438402"/>
            <a:ext cx="12801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30">
                <a:solidFill>
                  <a:srgbClr val="DDDDD9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896" y="1950847"/>
            <a:ext cx="18796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Commands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896" y="2461386"/>
            <a:ext cx="8940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Fi</a:t>
            </a: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l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96" y="2971926"/>
            <a:ext cx="15963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896" y="3484245"/>
            <a:ext cx="32270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1222375" algn="l"/>
                <a:tab pos="3213735" algn="l"/>
              </a:tabLst>
            </a:pP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Cloud	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	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5896" y="3910355"/>
            <a:ext cx="3485515" cy="104648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1300" algn="l"/>
                <a:tab pos="1740535" algn="l"/>
                <a:tab pos="3472179" algn="l"/>
              </a:tabLst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Windows	</a:t>
            </a:r>
            <a:r>
              <a:rPr dirty="0" u="dashLong" sz="2800" spc="-20">
                <a:solidFill>
                  <a:srgbClr val="DDDDD9"/>
                </a:solidFill>
                <a:uFill>
                  <a:solidFill>
                    <a:srgbClr val="FF6600"/>
                  </a:solidFill>
                </a:uFill>
                <a:latin typeface="Calibri"/>
                <a:cs typeface="Calibri"/>
              </a:rPr>
              <a:t> </a:t>
            </a:r>
            <a:r>
              <a:rPr dirty="0" u="dashLong" sz="2800" spc="-15">
                <a:solidFill>
                  <a:srgbClr val="DDDDD9"/>
                </a:solidFill>
                <a:uFill>
                  <a:solidFill>
                    <a:srgbClr val="FF6600"/>
                  </a:solidFill>
                </a:uFill>
                <a:latin typeface="Calibri"/>
                <a:cs typeface="Calibri"/>
              </a:rPr>
              <a:t>	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More..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7490" y="1658391"/>
            <a:ext cx="1238250" cy="1326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User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tname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Iptables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Lvg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7490" y="3304565"/>
            <a:ext cx="1184275" cy="1052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Mount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7490" y="1658391"/>
            <a:ext cx="1245235" cy="160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 	</a:t>
            </a:r>
            <a:r>
              <a:rPr dirty="0" sz="1800" spc="-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15">
                <a:solidFill>
                  <a:srgbClr val="FFFFFF"/>
                </a:solidFill>
                <a:latin typeface="Calibri"/>
                <a:cs typeface="Calibri"/>
              </a:rPr>
              <a:t>CommandAcl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 	</a:t>
            </a:r>
            <a:r>
              <a:rPr dirty="0" sz="1800" spc="-2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15">
                <a:solidFill>
                  <a:srgbClr val="FFFFFF"/>
                </a:solidFill>
                <a:latin typeface="Calibri"/>
                <a:cs typeface="Calibri"/>
              </a:rPr>
              <a:t>ExpectArchive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dirty="0" sz="1800" spc="-300">
                <a:solidFill>
                  <a:srgbClr val="FFFFFF"/>
                </a:solidFill>
                <a:latin typeface="Calibri"/>
                <a:cs typeface="Calibri"/>
              </a:rPr>
              <a:t>RaCopwy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dirty="0" sz="1800" spc="-105">
                <a:solidFill>
                  <a:srgbClr val="FFFFFF"/>
                </a:solidFill>
                <a:latin typeface="Calibri"/>
                <a:cs typeface="Calibri"/>
              </a:rPr>
              <a:t>ScrFileipt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dirty="0" sz="1800" spc="-155">
                <a:solidFill>
                  <a:srgbClr val="FFFFFF"/>
                </a:solidFill>
                <a:latin typeface="Calibri"/>
                <a:cs typeface="Calibri"/>
              </a:rPr>
              <a:t>SheFindll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dirty="0" sz="1800" spc="-28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dirty="0" sz="1800" spc="-165">
                <a:solidFill>
                  <a:srgbClr val="FFFFFF"/>
                </a:solidFill>
                <a:latin typeface="Calibri"/>
                <a:cs typeface="Calibri"/>
              </a:rPr>
              <a:t>LLivneolinfile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07792" y="1641220"/>
            <a:ext cx="3594100" cy="1640839"/>
            <a:chOff x="2407792" y="1641220"/>
            <a:chExt cx="3594100" cy="1640839"/>
          </a:xfrm>
        </p:grpSpPr>
        <p:sp>
          <p:nvSpPr>
            <p:cNvPr id="13" name="object 13"/>
            <p:cNvSpPr/>
            <p:nvPr/>
          </p:nvSpPr>
          <p:spPr>
            <a:xfrm>
              <a:off x="2410967" y="1644395"/>
              <a:ext cx="3583940" cy="1634489"/>
            </a:xfrm>
            <a:custGeom>
              <a:avLst/>
              <a:gdLst/>
              <a:ahLst/>
              <a:cxnLst/>
              <a:rect l="l" t="t" r="r" b="b"/>
              <a:pathLst>
                <a:path w="3583940" h="1634489">
                  <a:moveTo>
                    <a:pt x="3583812" y="1634363"/>
                  </a:moveTo>
                  <a:lnTo>
                    <a:pt x="1791970" y="1634363"/>
                  </a:lnTo>
                  <a:lnTo>
                    <a:pt x="1791970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3407" y="2249423"/>
              <a:ext cx="3112135" cy="60325"/>
            </a:xfrm>
            <a:custGeom>
              <a:avLst/>
              <a:gdLst/>
              <a:ahLst/>
              <a:cxnLst/>
              <a:rect l="l" t="t" r="r" b="b"/>
              <a:pathLst>
                <a:path w="3112135" h="60325">
                  <a:moveTo>
                    <a:pt x="3111881" y="60198"/>
                  </a:moveTo>
                  <a:lnTo>
                    <a:pt x="1556004" y="60198"/>
                  </a:lnTo>
                  <a:lnTo>
                    <a:pt x="1556004" y="0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CC99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162301" y="1568069"/>
            <a:ext cx="7346315" cy="4530090"/>
            <a:chOff x="2162301" y="1568069"/>
            <a:chExt cx="7346315" cy="4530090"/>
          </a:xfrm>
        </p:grpSpPr>
        <p:sp>
          <p:nvSpPr>
            <p:cNvPr id="16" name="object 16"/>
            <p:cNvSpPr/>
            <p:nvPr/>
          </p:nvSpPr>
          <p:spPr>
            <a:xfrm>
              <a:off x="2168651" y="2802636"/>
              <a:ext cx="3827145" cy="200025"/>
            </a:xfrm>
            <a:custGeom>
              <a:avLst/>
              <a:gdLst/>
              <a:ahLst/>
              <a:cxnLst/>
              <a:rect l="l" t="t" r="r" b="b"/>
              <a:pathLst>
                <a:path w="3827145" h="200025">
                  <a:moveTo>
                    <a:pt x="3827145" y="199643"/>
                  </a:moveTo>
                  <a:lnTo>
                    <a:pt x="1913636" y="199643"/>
                  </a:lnTo>
                  <a:lnTo>
                    <a:pt x="1913636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B125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686811" y="2447544"/>
              <a:ext cx="3308985" cy="810895"/>
            </a:xfrm>
            <a:custGeom>
              <a:avLst/>
              <a:gdLst/>
              <a:ahLst/>
              <a:cxnLst/>
              <a:rect l="l" t="t" r="r" b="b"/>
              <a:pathLst>
                <a:path w="3308985" h="810895">
                  <a:moveTo>
                    <a:pt x="3308604" y="0"/>
                  </a:moveTo>
                  <a:lnTo>
                    <a:pt x="1654302" y="0"/>
                  </a:lnTo>
                  <a:lnTo>
                    <a:pt x="1654302" y="810640"/>
                  </a:lnTo>
                  <a:lnTo>
                    <a:pt x="0" y="810640"/>
                  </a:lnTo>
                </a:path>
              </a:pathLst>
            </a:custGeom>
            <a:ln w="6350">
              <a:solidFill>
                <a:srgbClr val="E84B21"/>
              </a:solidFill>
              <a:prstDash val="sysDashDot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68651" y="3707892"/>
              <a:ext cx="3827145" cy="53975"/>
            </a:xfrm>
            <a:custGeom>
              <a:avLst/>
              <a:gdLst/>
              <a:ahLst/>
              <a:cxnLst/>
              <a:rect l="l" t="t" r="r" b="b"/>
              <a:pathLst>
                <a:path w="3827145" h="53975">
                  <a:moveTo>
                    <a:pt x="3827145" y="0"/>
                  </a:moveTo>
                  <a:lnTo>
                    <a:pt x="1913636" y="0"/>
                  </a:lnTo>
                  <a:lnTo>
                    <a:pt x="1913636" y="53466"/>
                  </a:lnTo>
                  <a:lnTo>
                    <a:pt x="0" y="53466"/>
                  </a:lnTo>
                </a:path>
              </a:pathLst>
            </a:custGeom>
            <a:ln w="12699">
              <a:solidFill>
                <a:srgbClr val="FF66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416" y="1571244"/>
              <a:ext cx="3509772" cy="45232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5416" y="1571244"/>
              <a:ext cx="3510279" cy="4523740"/>
            </a:xfrm>
            <a:custGeom>
              <a:avLst/>
              <a:gdLst/>
              <a:ahLst/>
              <a:cxnLst/>
              <a:rect l="l" t="t" r="r" b="b"/>
              <a:pathLst>
                <a:path w="3510279" h="4523740">
                  <a:moveTo>
                    <a:pt x="0" y="4523232"/>
                  </a:moveTo>
                  <a:lnTo>
                    <a:pt x="3509772" y="4523232"/>
                  </a:lnTo>
                  <a:lnTo>
                    <a:pt x="3509772" y="0"/>
                  </a:lnTo>
                  <a:lnTo>
                    <a:pt x="0" y="0"/>
                  </a:lnTo>
                  <a:lnTo>
                    <a:pt x="0" y="4523232"/>
                  </a:lnTo>
                  <a:close/>
                </a:path>
              </a:pathLst>
            </a:custGeom>
            <a:ln w="635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087490" y="1588465"/>
            <a:ext cx="171894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dirty="0" sz="1800" spc="-280">
                <a:latin typeface="Calibri"/>
                <a:cs typeface="Calibri"/>
              </a:rPr>
              <a:t>-</a:t>
            </a:r>
            <a:r>
              <a:rPr dirty="0" baseline="-3086" sz="2700" spc="-419">
                <a:latin typeface="Calibri"/>
                <a:cs typeface="Calibri"/>
              </a:rPr>
              <a:t>-	</a:t>
            </a:r>
            <a:r>
              <a:rPr dirty="0" sz="1800" spc="-585">
                <a:latin typeface="Calibri"/>
                <a:cs typeface="Calibri"/>
              </a:rPr>
              <a:t>W</a:t>
            </a:r>
            <a:r>
              <a:rPr dirty="0" baseline="-3086" sz="2700" spc="-877">
                <a:latin typeface="Calibri"/>
                <a:cs typeface="Calibri"/>
              </a:rPr>
              <a:t>Am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85">
                <a:latin typeface="Calibri"/>
                <a:cs typeface="Calibri"/>
              </a:rPr>
              <a:t>in</a:t>
            </a:r>
            <a:r>
              <a:rPr dirty="0" baseline="-3086" sz="2700" spc="-877">
                <a:latin typeface="Calibri"/>
                <a:cs typeface="Calibri"/>
              </a:rPr>
              <a:t>a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85">
                <a:latin typeface="Calibri"/>
                <a:cs typeface="Calibri"/>
              </a:rPr>
              <a:t>_</a:t>
            </a:r>
            <a:r>
              <a:rPr dirty="0" baseline="-3086" sz="2700" spc="-877">
                <a:latin typeface="Calibri"/>
                <a:cs typeface="Calibri"/>
              </a:rPr>
              <a:t>z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spc="-585">
                <a:latin typeface="Calibri"/>
                <a:cs typeface="Calibri"/>
              </a:rPr>
              <a:t>c</a:t>
            </a:r>
            <a:r>
              <a:rPr dirty="0" baseline="-3086" sz="2700" spc="-877">
                <a:latin typeface="Calibri"/>
                <a:cs typeface="Calibri"/>
              </a:rPr>
              <a:t>o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85">
                <a:latin typeface="Calibri"/>
                <a:cs typeface="Calibri"/>
              </a:rPr>
              <a:t>o</a:t>
            </a:r>
            <a:r>
              <a:rPr dirty="0" baseline="-3086" sz="2700" spc="-877">
                <a:latin typeface="Calibri"/>
                <a:cs typeface="Calibri"/>
              </a:rPr>
              <a:t>n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585">
                <a:latin typeface="Calibri"/>
                <a:cs typeface="Calibri"/>
              </a:rPr>
              <a:t>p</a:t>
            </a:r>
            <a:r>
              <a:rPr dirty="0" sz="1800" spc="-58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 spc="-585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dirty="0" sz="1800" spc="-1625">
                <a:latin typeface="Calibri"/>
                <a:cs typeface="Calibri"/>
              </a:rPr>
              <a:t>W</a:t>
            </a:r>
            <a:r>
              <a:rPr dirty="0" sz="1800" spc="-156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3086" sz="2700" spc="-104">
                <a:latin typeface="Calibri"/>
                <a:cs typeface="Calibri"/>
              </a:rPr>
              <a:t>A</a:t>
            </a:r>
            <a:r>
              <a:rPr dirty="0" baseline="-3086" sz="2700" spc="-37">
                <a:latin typeface="Calibri"/>
                <a:cs typeface="Calibri"/>
              </a:rPr>
              <a:t>t</a:t>
            </a:r>
            <a:r>
              <a:rPr dirty="0" sz="1800" spc="-25">
                <a:latin typeface="Calibri"/>
                <a:cs typeface="Calibri"/>
              </a:rPr>
              <a:t>i</a:t>
            </a:r>
            <a:r>
              <a:rPr dirty="0" sz="1800" spc="-1390">
                <a:latin typeface="Calibri"/>
                <a:cs typeface="Calibri"/>
              </a:rPr>
              <a:t>n</a:t>
            </a:r>
            <a:r>
              <a:rPr dirty="0" baseline="-3086" sz="2700" spc="-1522">
                <a:latin typeface="Calibri"/>
                <a:cs typeface="Calibri"/>
              </a:rPr>
              <a:t>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434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1567">
                <a:latin typeface="Calibri"/>
                <a:cs typeface="Calibri"/>
              </a:rPr>
              <a:t>m</a:t>
            </a:r>
            <a:r>
              <a:rPr dirty="0" sz="1800" spc="-96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 spc="-20">
                <a:latin typeface="Calibri"/>
                <a:cs typeface="Calibri"/>
              </a:rPr>
              <a:t>_</a:t>
            </a:r>
            <a:r>
              <a:rPr dirty="0" sz="1800" spc="-735">
                <a:latin typeface="Calibri"/>
                <a:cs typeface="Calibri"/>
              </a:rPr>
              <a:t>c</a:t>
            </a:r>
            <a:r>
              <a:rPr dirty="0" sz="1800" spc="-36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baseline="-3086" sz="2700" spc="-37">
                <a:latin typeface="Calibri"/>
                <a:cs typeface="Calibri"/>
              </a:rPr>
              <a:t>i</a:t>
            </a:r>
            <a:r>
              <a:rPr dirty="0" baseline="-3086" sz="2700" spc="-855">
                <a:latin typeface="Calibri"/>
                <a:cs typeface="Calibri"/>
              </a:rPr>
              <a:t>c</a:t>
            </a:r>
            <a:r>
              <a:rPr dirty="0" sz="1800" spc="-25">
                <a:latin typeface="Calibri"/>
                <a:cs typeface="Calibri"/>
              </a:rPr>
              <a:t>omma</a:t>
            </a:r>
            <a:r>
              <a:rPr dirty="0" sz="1800" spc="-20">
                <a:latin typeface="Calibri"/>
                <a:cs typeface="Calibri"/>
              </a:rPr>
              <a:t>n</a:t>
            </a:r>
            <a:r>
              <a:rPr dirty="0" sz="1800" spc="-2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dirty="0" sz="1800" spc="-1605">
                <a:latin typeface="Calibri"/>
                <a:cs typeface="Calibri"/>
              </a:rPr>
              <a:t>W</a:t>
            </a:r>
            <a:r>
              <a:rPr dirty="0" sz="1800" spc="-154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baseline="-3086" sz="2700">
                <a:latin typeface="Calibri"/>
                <a:cs typeface="Calibri"/>
              </a:rPr>
              <a:t>A</a:t>
            </a:r>
            <a:r>
              <a:rPr dirty="0" baseline="-3086" sz="2700" spc="-322">
                <a:latin typeface="Calibri"/>
                <a:cs typeface="Calibri"/>
              </a:rPr>
              <a:t>z</a:t>
            </a:r>
            <a:r>
              <a:rPr dirty="0" sz="1800" spc="-76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270">
                <a:latin typeface="Calibri"/>
                <a:cs typeface="Calibri"/>
              </a:rPr>
              <a:t>i</a:t>
            </a:r>
            <a:r>
              <a:rPr dirty="0" baseline="-3086" sz="2700" spc="-1027">
                <a:latin typeface="Calibri"/>
                <a:cs typeface="Calibri"/>
              </a:rPr>
              <a:t>u</a:t>
            </a:r>
            <a:r>
              <a:rPr dirty="0" sz="1800" spc="-615">
                <a:latin typeface="Calibri"/>
                <a:cs typeface="Calibri"/>
              </a:rPr>
              <a:t>n</a:t>
            </a:r>
            <a:r>
              <a:rPr dirty="0" sz="1800" spc="-36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547">
                <a:latin typeface="Calibri"/>
                <a:cs typeface="Calibri"/>
              </a:rPr>
              <a:t>r</a:t>
            </a:r>
            <a:r>
              <a:rPr dirty="0" sz="1800" spc="-805">
                <a:latin typeface="Calibri"/>
                <a:cs typeface="Calibri"/>
              </a:rPr>
              <a:t>_</a:t>
            </a:r>
            <a:r>
              <a:rPr dirty="0" sz="1800" spc="-70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baseline="-3086" sz="2700" spc="-502">
                <a:latin typeface="Calibri"/>
                <a:cs typeface="Calibri"/>
              </a:rPr>
              <a:t>e</a:t>
            </a:r>
            <a:r>
              <a:rPr dirty="0" sz="1800" spc="-805">
                <a:latin typeface="Calibri"/>
                <a:cs typeface="Calibri"/>
              </a:rPr>
              <a:t>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om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dirty="0" sz="1800" spc="-470">
                <a:latin typeface="Calibri"/>
                <a:cs typeface="Calibri"/>
              </a:rPr>
              <a:t>W</a:t>
            </a:r>
            <a:r>
              <a:rPr dirty="0" baseline="-3086" sz="2700" spc="-705">
                <a:latin typeface="Calibri"/>
                <a:cs typeface="Calibri"/>
              </a:rPr>
              <a:t>C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dirty="0" baseline="-3086" sz="2700" spc="-705">
                <a:latin typeface="Calibri"/>
                <a:cs typeface="Calibri"/>
              </a:rPr>
              <a:t>e</a:t>
            </a:r>
            <a:r>
              <a:rPr dirty="0" sz="1800" spc="-470">
                <a:latin typeface="Calibri"/>
                <a:cs typeface="Calibri"/>
              </a:rPr>
              <a:t>i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470">
                <a:latin typeface="Calibri"/>
                <a:cs typeface="Calibri"/>
              </a:rPr>
              <a:t>n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470">
                <a:latin typeface="Calibri"/>
                <a:cs typeface="Calibri"/>
              </a:rPr>
              <a:t>_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baseline="-3086" sz="2700" spc="-705">
                <a:latin typeface="Calibri"/>
                <a:cs typeface="Calibri"/>
              </a:rPr>
              <a:t>r</a:t>
            </a:r>
            <a:r>
              <a:rPr dirty="0" sz="1800" spc="-470">
                <a:latin typeface="Calibri"/>
                <a:cs typeface="Calibri"/>
              </a:rPr>
              <a:t>f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3086" sz="2700" spc="-705">
                <a:latin typeface="Calibri"/>
                <a:cs typeface="Calibri"/>
              </a:rPr>
              <a:t>y</a:t>
            </a:r>
            <a:r>
              <a:rPr dirty="0" sz="1800" spc="-470">
                <a:latin typeface="Calibri"/>
                <a:cs typeface="Calibri"/>
              </a:rPr>
              <a:t>i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470">
                <a:latin typeface="Calibri"/>
                <a:cs typeface="Calibri"/>
              </a:rPr>
              <a:t>le</a:t>
            </a:r>
            <a:r>
              <a:rPr dirty="0" baseline="-3086" sz="2700" spc="-705">
                <a:latin typeface="Calibri"/>
                <a:cs typeface="Calibri"/>
              </a:rPr>
              <a:t>i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705">
                <a:latin typeface="Calibri"/>
                <a:cs typeface="Calibri"/>
              </a:rPr>
              <a:t>n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baseline="-3086" sz="2700" spc="-705">
                <a:latin typeface="Calibri"/>
                <a:cs typeface="Calibri"/>
              </a:rPr>
              <a:t>k</a:t>
            </a:r>
            <a:r>
              <a:rPr dirty="0" sz="1800" spc="-47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4790" y="2685999"/>
            <a:ext cx="18326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baseline="-3086" sz="2700" spc="-832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sz="1800" spc="-1605">
                <a:latin typeface="Calibri"/>
                <a:cs typeface="Calibri"/>
              </a:rPr>
              <a:t>W</a:t>
            </a:r>
            <a:r>
              <a:rPr dirty="0" sz="1800" spc="-93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baseline="-3086" sz="2700" spc="-60">
                <a:latin typeface="Calibri"/>
                <a:cs typeface="Calibri"/>
              </a:rPr>
              <a:t>C</a:t>
            </a:r>
            <a:r>
              <a:rPr dirty="0" sz="1800" spc="-59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3086" sz="2700" spc="-15">
                <a:latin typeface="Calibri"/>
                <a:cs typeface="Calibri"/>
              </a:rPr>
              <a:t>l</a:t>
            </a:r>
            <a:r>
              <a:rPr dirty="0" baseline="-3086" sz="2700" spc="-1192">
                <a:latin typeface="Calibri"/>
                <a:cs typeface="Calibri"/>
              </a:rPr>
              <a:t>o</a:t>
            </a:r>
            <a:r>
              <a:rPr dirty="0" sz="1800" spc="-88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635">
                <a:latin typeface="Calibri"/>
                <a:cs typeface="Calibri"/>
              </a:rPr>
              <a:t>n</a:t>
            </a:r>
            <a:r>
              <a:rPr dirty="0" baseline="-3086" sz="2700" spc="-1245">
                <a:latin typeface="Calibri"/>
                <a:cs typeface="Calibri"/>
              </a:rPr>
              <a:t>u</a:t>
            </a:r>
            <a:r>
              <a:rPr dirty="0" sz="1800" spc="-265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1800" spc="-635">
                <a:latin typeface="Calibri"/>
                <a:cs typeface="Calibri"/>
              </a:rPr>
              <a:t>_</a:t>
            </a:r>
            <a:r>
              <a:rPr dirty="0" sz="1800" spc="-77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baseline="-3086" sz="2700" spc="-540">
                <a:latin typeface="Calibri"/>
                <a:cs typeface="Calibri"/>
              </a:rPr>
              <a:t>d</a:t>
            </a:r>
            <a:r>
              <a:rPr dirty="0" sz="1800" spc="-250">
                <a:latin typeface="Calibri"/>
                <a:cs typeface="Calibri"/>
              </a:rPr>
              <a:t>i</a:t>
            </a:r>
            <a:r>
              <a:rPr dirty="0" sz="1800" spc="-51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982">
                <a:latin typeface="Calibri"/>
                <a:cs typeface="Calibri"/>
              </a:rPr>
              <a:t>s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 spc="-655">
                <a:latin typeface="Calibri"/>
                <a:cs typeface="Calibri"/>
              </a:rPr>
              <a:t>s</a:t>
            </a:r>
            <a:r>
              <a:rPr dirty="0" sz="1800" spc="-75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baseline="-3086" sz="2700" spc="-457">
                <a:latin typeface="Calibri"/>
                <a:cs typeface="Calibri"/>
              </a:rPr>
              <a:t>c</a:t>
            </a:r>
            <a:r>
              <a:rPr dirty="0" sz="1800" spc="-610">
                <a:latin typeface="Calibri"/>
                <a:cs typeface="Calibri"/>
              </a:rPr>
              <a:t>_</a:t>
            </a:r>
            <a:r>
              <a:rPr dirty="0" baseline="-3086" sz="2700" spc="-1282"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2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40">
                <a:latin typeface="Calibri"/>
                <a:cs typeface="Calibri"/>
              </a:rPr>
              <a:t>w</a:t>
            </a:r>
            <a:r>
              <a:rPr dirty="0" baseline="-3086" sz="2700" spc="-15">
                <a:latin typeface="Calibri"/>
                <a:cs typeface="Calibri"/>
              </a:rPr>
              <a:t>l</a:t>
            </a:r>
            <a:r>
              <a:rPr dirty="0" baseline="-3086" sz="2700" spc="-427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bsi</a:t>
            </a:r>
            <a:r>
              <a:rPr dirty="0" sz="1800" spc="-3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790" y="2960623"/>
            <a:ext cx="1316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sz="1800" b="1">
                <a:latin typeface="Calibri"/>
                <a:cs typeface="Calibri"/>
              </a:rPr>
              <a:t>-	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3086" sz="2700" spc="-750">
                <a:latin typeface="Calibri"/>
                <a:cs typeface="Calibri"/>
              </a:rPr>
              <a:t>C</a:t>
            </a:r>
            <a:r>
              <a:rPr dirty="0" sz="1800" spc="-500">
                <a:latin typeface="Calibri"/>
                <a:cs typeface="Calibri"/>
              </a:rPr>
              <a:t>W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3086" sz="2700" spc="-750">
                <a:latin typeface="Calibri"/>
                <a:cs typeface="Calibri"/>
              </a:rPr>
              <a:t>lo</a:t>
            </a:r>
            <a:r>
              <a:rPr dirty="0" sz="1800" spc="-500">
                <a:latin typeface="Calibri"/>
                <a:cs typeface="Calibri"/>
              </a:rPr>
              <a:t>i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500">
                <a:latin typeface="Calibri"/>
                <a:cs typeface="Calibri"/>
              </a:rPr>
              <a:t>n</a:t>
            </a:r>
            <a:r>
              <a:rPr dirty="0" baseline="-3086" sz="2700" spc="-750">
                <a:latin typeface="Calibri"/>
                <a:cs typeface="Calibri"/>
              </a:rPr>
              <a:t>u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1800" spc="-500">
                <a:latin typeface="Calibri"/>
                <a:cs typeface="Calibri"/>
              </a:rPr>
              <a:t>_</a:t>
            </a:r>
            <a:r>
              <a:rPr dirty="0" baseline="-3086" sz="2700" spc="-750">
                <a:latin typeface="Calibri"/>
                <a:cs typeface="Calibri"/>
              </a:rPr>
              <a:t>d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500">
                <a:latin typeface="Calibri"/>
                <a:cs typeface="Calibri"/>
              </a:rPr>
              <a:t>m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3086" sz="2700" spc="-750">
                <a:latin typeface="Calibri"/>
                <a:cs typeface="Calibri"/>
              </a:rPr>
              <a:t>st</a:t>
            </a:r>
            <a:r>
              <a:rPr dirty="0" sz="1800" spc="-500">
                <a:latin typeface="Calibri"/>
                <a:cs typeface="Calibri"/>
              </a:rPr>
              <a:t>s</a:t>
            </a:r>
            <a:r>
              <a:rPr dirty="0" baseline="-3086" sz="2700" spc="-750">
                <a:latin typeface="Calibri"/>
                <a:cs typeface="Calibri"/>
              </a:rPr>
              <a:t>a</a:t>
            </a:r>
            <a:r>
              <a:rPr dirty="0" sz="1800" spc="-500">
                <a:latin typeface="Calibri"/>
                <a:cs typeface="Calibri"/>
              </a:rPr>
              <a:t>g</a:t>
            </a:r>
            <a:r>
              <a:rPr dirty="0" baseline="-3086" sz="2700" spc="-750">
                <a:latin typeface="Calibri"/>
                <a:cs typeface="Calibri"/>
              </a:rPr>
              <a:t>ck</a:t>
            </a:r>
            <a:endParaRPr baseline="-3086" sz="27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74790" y="3234639"/>
            <a:ext cx="154368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baseline="-3086" sz="2700" spc="-832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	</a:t>
            </a:r>
            <a:r>
              <a:rPr dirty="0" sz="1800" spc="-98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 spc="-1605">
                <a:latin typeface="Calibri"/>
                <a:cs typeface="Calibri"/>
              </a:rPr>
              <a:t>W</a:t>
            </a:r>
            <a:r>
              <a:rPr dirty="0" baseline="-3086" sz="2700" spc="-262">
                <a:latin typeface="Calibri"/>
                <a:cs typeface="Calibri"/>
              </a:rPr>
              <a:t>D</a:t>
            </a:r>
            <a:r>
              <a:rPr dirty="0" sz="1800" spc="-7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3086" sz="2700" spc="-15">
                <a:latin typeface="Calibri"/>
                <a:cs typeface="Calibri"/>
              </a:rPr>
              <a:t>i</a:t>
            </a:r>
            <a:r>
              <a:rPr dirty="0" baseline="-3086" sz="2700" spc="-1147">
                <a:latin typeface="Calibri"/>
                <a:cs typeface="Calibri"/>
              </a:rPr>
              <a:t>g</a:t>
            </a:r>
            <a:r>
              <a:rPr dirty="0" sz="1800" spc="-180">
                <a:latin typeface="Calibri"/>
                <a:cs typeface="Calibri"/>
              </a:rPr>
              <a:t>i</a:t>
            </a:r>
            <a:r>
              <a:rPr dirty="0" sz="1800" spc="-78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95">
                <a:latin typeface="Calibri"/>
                <a:cs typeface="Calibri"/>
              </a:rPr>
              <a:t>n</a:t>
            </a:r>
            <a:r>
              <a:rPr dirty="0" baseline="-3086" sz="2700">
                <a:latin typeface="Calibri"/>
                <a:cs typeface="Calibri"/>
              </a:rPr>
              <a:t>i</a:t>
            </a:r>
            <a:r>
              <a:rPr dirty="0" baseline="-3086" sz="2700" spc="-892">
                <a:latin typeface="Calibri"/>
                <a:cs typeface="Calibri"/>
              </a:rPr>
              <a:t>t</a:t>
            </a:r>
            <a:r>
              <a:rPr dirty="0" sz="1800" spc="-25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655">
                <a:latin typeface="Calibri"/>
                <a:cs typeface="Calibri"/>
              </a:rPr>
              <a:t>_</a:t>
            </a:r>
            <a:r>
              <a:rPr dirty="0" sz="1800" spc="-71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baseline="-3086" sz="2700" spc="-547">
                <a:latin typeface="Calibri"/>
                <a:cs typeface="Calibri"/>
              </a:rPr>
              <a:t>a</a:t>
            </a:r>
            <a:r>
              <a:rPr dirty="0" sz="1800" spc="-1230">
                <a:latin typeface="Calibri"/>
                <a:cs typeface="Calibri"/>
              </a:rPr>
              <a:t>m</a:t>
            </a:r>
            <a:r>
              <a:rPr dirty="0" sz="1800" spc="-61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baseline="-3086" sz="2700">
                <a:latin typeface="Calibri"/>
                <a:cs typeface="Calibri"/>
              </a:rPr>
              <a:t>l</a:t>
            </a:r>
            <a:r>
              <a:rPr dirty="0" baseline="-3086" sz="2700" spc="-330">
                <a:latin typeface="Calibri"/>
                <a:cs typeface="Calibri"/>
              </a:rPr>
              <a:t> </a:t>
            </a:r>
            <a:r>
              <a:rPr dirty="0" sz="1800" spc="-66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3086" sz="2700" spc="-1439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s</a:t>
            </a:r>
            <a:r>
              <a:rPr dirty="0" sz="1800" spc="-170">
                <a:latin typeface="Calibri"/>
                <a:cs typeface="Calibri"/>
              </a:rPr>
              <a:t>i</a:t>
            </a:r>
            <a:r>
              <a:rPr dirty="0" baseline="-3086" sz="2700" spc="-15">
                <a:latin typeface="Calibri"/>
                <a:cs typeface="Calibri"/>
              </a:rPr>
              <a:t>c</a:t>
            </a:r>
            <a:r>
              <a:rPr dirty="0" baseline="-3086" sz="2700">
                <a:latin typeface="Calibri"/>
                <a:cs typeface="Calibri"/>
              </a:rPr>
              <a:t>ean</a:t>
            </a:r>
            <a:endParaRPr baseline="-3086" sz="2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74790" y="3509517"/>
            <a:ext cx="1675764" cy="2494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390">
                <a:latin typeface="Calibri"/>
                <a:cs typeface="Calibri"/>
              </a:rPr>
              <a:t>W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585">
                <a:latin typeface="Calibri"/>
                <a:cs typeface="Calibri"/>
              </a:rPr>
              <a:t>D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baseline="-3086" sz="2700" spc="-585">
                <a:latin typeface="Calibri"/>
                <a:cs typeface="Calibri"/>
              </a:rPr>
              <a:t>o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90">
                <a:latin typeface="Calibri"/>
                <a:cs typeface="Calibri"/>
              </a:rPr>
              <a:t>in</a:t>
            </a:r>
            <a:r>
              <a:rPr dirty="0" baseline="-3086" sz="2700" spc="-585">
                <a:latin typeface="Calibri"/>
                <a:cs typeface="Calibri"/>
              </a:rPr>
              <a:t>c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baseline="-3086" sz="2700" spc="-585">
                <a:latin typeface="Calibri"/>
                <a:cs typeface="Calibri"/>
              </a:rPr>
              <a:t>k</a:t>
            </a:r>
            <a:r>
              <a:rPr dirty="0" sz="1800" spc="-390">
                <a:latin typeface="Calibri"/>
                <a:cs typeface="Calibri"/>
              </a:rPr>
              <a:t>_</a:t>
            </a:r>
            <a:r>
              <a:rPr dirty="0" baseline="-3086" sz="2700" spc="-585">
                <a:latin typeface="Calibri"/>
                <a:cs typeface="Calibri"/>
              </a:rPr>
              <a:t>e</a:t>
            </a:r>
            <a:r>
              <a:rPr dirty="0" sz="1800" spc="-390">
                <a:latin typeface="Calibri"/>
                <a:cs typeface="Calibri"/>
              </a:rPr>
              <a:t>p</a:t>
            </a:r>
            <a:r>
              <a:rPr dirty="0" baseline="-3086" sz="2700" spc="-585">
                <a:latin typeface="Calibri"/>
                <a:cs typeface="Calibri"/>
              </a:rPr>
              <a:t>r</a:t>
            </a:r>
            <a:r>
              <a:rPr dirty="0" sz="1800" spc="-390">
                <a:latin typeface="Calibri"/>
                <a:cs typeface="Calibri"/>
              </a:rPr>
              <a:t>ackage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565">
                <a:latin typeface="Calibri"/>
                <a:cs typeface="Calibri"/>
              </a:rPr>
              <a:t>W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baseline="-3086" sz="2700" spc="-847">
                <a:latin typeface="Calibri"/>
                <a:cs typeface="Calibri"/>
              </a:rPr>
              <a:t>G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3086" sz="2700" spc="-847">
                <a:latin typeface="Calibri"/>
                <a:cs typeface="Calibri"/>
              </a:rPr>
              <a:t>o</a:t>
            </a:r>
            <a:r>
              <a:rPr dirty="0" sz="1800" spc="-565">
                <a:latin typeface="Calibri"/>
                <a:cs typeface="Calibri"/>
              </a:rPr>
              <a:t>i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565">
                <a:latin typeface="Calibri"/>
                <a:cs typeface="Calibri"/>
              </a:rPr>
              <a:t>n</a:t>
            </a:r>
            <a:r>
              <a:rPr dirty="0" baseline="-3086" sz="2700" spc="-847">
                <a:latin typeface="Calibri"/>
                <a:cs typeface="Calibri"/>
              </a:rPr>
              <a:t>o</a:t>
            </a:r>
            <a:r>
              <a:rPr dirty="0" sz="1800" spc="-565">
                <a:latin typeface="Calibri"/>
                <a:cs typeface="Calibri"/>
              </a:rPr>
              <a:t>_</a:t>
            </a:r>
            <a:r>
              <a:rPr dirty="0" baseline="-3086" sz="2700" spc="-847">
                <a:latin typeface="Calibri"/>
                <a:cs typeface="Calibri"/>
              </a:rPr>
              <a:t>g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65">
                <a:latin typeface="Calibri"/>
                <a:cs typeface="Calibri"/>
              </a:rPr>
              <a:t>p</a:t>
            </a:r>
            <a:r>
              <a:rPr dirty="0" baseline="-3086" sz="2700" spc="-847">
                <a:latin typeface="Calibri"/>
                <a:cs typeface="Calibri"/>
              </a:rPr>
              <a:t>l</a:t>
            </a:r>
            <a:r>
              <a:rPr dirty="0" baseline="-3086" sz="2700" spc="-847">
                <a:latin typeface="Calibri"/>
                <a:cs typeface="Calibri"/>
              </a:rPr>
              <a:t>e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65">
                <a:latin typeface="Calibri"/>
                <a:cs typeface="Calibri"/>
              </a:rPr>
              <a:t>in</a:t>
            </a:r>
            <a:r>
              <a:rPr dirty="0" sz="1800" spc="-565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dirty="0" sz="1800" spc="-565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500">
                <a:latin typeface="Calibri"/>
                <a:cs typeface="Calibri"/>
              </a:rPr>
              <a:t>W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baseline="-3086" sz="2700" spc="-750">
                <a:latin typeface="Calibri"/>
                <a:cs typeface="Calibri"/>
              </a:rPr>
              <a:t>Lin</a:t>
            </a:r>
            <a:r>
              <a:rPr dirty="0" sz="1800" spc="-500">
                <a:latin typeface="Calibri"/>
                <a:cs typeface="Calibri"/>
              </a:rPr>
              <a:t>in</a:t>
            </a:r>
            <a:r>
              <a:rPr dirty="0" baseline="-3086" sz="2700" spc="-750">
                <a:latin typeface="Calibri"/>
                <a:cs typeface="Calibri"/>
              </a:rPr>
              <a:t>o</a:t>
            </a:r>
            <a:r>
              <a:rPr dirty="0" sz="1800" spc="-500">
                <a:latin typeface="Calibri"/>
                <a:cs typeface="Calibri"/>
              </a:rPr>
              <a:t>_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3086" sz="2700" spc="-750">
                <a:latin typeface="Calibri"/>
                <a:cs typeface="Calibri"/>
              </a:rPr>
              <a:t>d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500">
                <a:latin typeface="Calibri"/>
                <a:cs typeface="Calibri"/>
              </a:rPr>
              <a:t>p</a:t>
            </a:r>
            <a:r>
              <a:rPr dirty="0" baseline="-3086" sz="2700" spc="-750">
                <a:latin typeface="Calibri"/>
                <a:cs typeface="Calibri"/>
              </a:rPr>
              <a:t>e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800" spc="-500">
                <a:latin typeface="Calibri"/>
                <a:cs typeface="Calibri"/>
              </a:rPr>
              <a:t>a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500">
                <a:latin typeface="Calibri"/>
                <a:cs typeface="Calibri"/>
              </a:rPr>
              <a:t>t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 spc="-500">
                <a:latin typeface="Calibri"/>
                <a:cs typeface="Calibri"/>
              </a:rPr>
              <a:t>h</a:t>
            </a:r>
            <a:r>
              <a:rPr dirty="0" sz="1800" spc="-5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505">
                <a:latin typeface="Calibri"/>
                <a:cs typeface="Calibri"/>
              </a:rPr>
              <a:t>W</a:t>
            </a:r>
            <a:r>
              <a:rPr dirty="0" baseline="-3086" sz="2700" spc="-757">
                <a:latin typeface="Calibri"/>
                <a:cs typeface="Calibri"/>
              </a:rPr>
              <a:t>O</a:t>
            </a: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baseline="-3086" sz="2700" spc="-757">
                <a:latin typeface="Calibri"/>
                <a:cs typeface="Calibri"/>
              </a:rPr>
              <a:t>p</a:t>
            </a:r>
            <a:r>
              <a:rPr dirty="0" sz="1800" spc="-505">
                <a:latin typeface="Calibri"/>
                <a:cs typeface="Calibri"/>
              </a:rPr>
              <a:t>i</a:t>
            </a: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-505">
                <a:latin typeface="Calibri"/>
                <a:cs typeface="Calibri"/>
              </a:rPr>
              <a:t>n</a:t>
            </a:r>
            <a:r>
              <a:rPr dirty="0" baseline="-3086" sz="2700" spc="-757">
                <a:latin typeface="Calibri"/>
                <a:cs typeface="Calibri"/>
              </a:rPr>
              <a:t>e</a:t>
            </a: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dirty="0" sz="1800" spc="-505">
                <a:latin typeface="Calibri"/>
                <a:cs typeface="Calibri"/>
              </a:rPr>
              <a:t>_</a:t>
            </a:r>
            <a:r>
              <a:rPr dirty="0" baseline="-3086" sz="2700" spc="-757">
                <a:latin typeface="Calibri"/>
                <a:cs typeface="Calibri"/>
              </a:rPr>
              <a:t>n</a:t>
            </a: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505">
                <a:latin typeface="Calibri"/>
                <a:cs typeface="Calibri"/>
              </a:rPr>
              <a:t>r</a:t>
            </a:r>
            <a:r>
              <a:rPr dirty="0" baseline="-3086" sz="2700" spc="-757">
                <a:latin typeface="Calibri"/>
                <a:cs typeface="Calibri"/>
              </a:rPr>
              <a:t>s</a:t>
            </a:r>
            <a:r>
              <a:rPr dirty="0" sz="1800" spc="-505">
                <a:latin typeface="Calibri"/>
                <a:cs typeface="Calibri"/>
              </a:rPr>
              <a:t>o</a:t>
            </a:r>
            <a:r>
              <a:rPr dirty="0" baseline="-3086" sz="2700" spc="-757">
                <a:latin typeface="Calibri"/>
                <a:cs typeface="Calibri"/>
              </a:rPr>
              <a:t>ta</a:t>
            </a:r>
            <a:r>
              <a:rPr dirty="0" sz="1800" spc="-50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505">
                <a:latin typeface="Calibri"/>
                <a:cs typeface="Calibri"/>
              </a:rPr>
              <a:t>b</a:t>
            </a:r>
            <a:r>
              <a:rPr dirty="0" baseline="-3086" sz="2700" spc="-757">
                <a:latin typeface="Calibri"/>
                <a:cs typeface="Calibri"/>
              </a:rPr>
              <a:t>c</a:t>
            </a:r>
            <a:r>
              <a:rPr dirty="0" sz="1800" spc="-505">
                <a:latin typeface="Calibri"/>
                <a:cs typeface="Calibri"/>
              </a:rPr>
              <a:t>o</a:t>
            </a:r>
            <a:r>
              <a:rPr dirty="0" baseline="-3086" sz="2700" spc="-757">
                <a:latin typeface="Calibri"/>
                <a:cs typeface="Calibri"/>
              </a:rPr>
              <a:t>k</a:t>
            </a:r>
            <a:r>
              <a:rPr dirty="0" sz="1800" spc="-505">
                <a:latin typeface="Calibri"/>
                <a:cs typeface="Calibri"/>
              </a:rPr>
              <a:t>copy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465">
                <a:latin typeface="Calibri"/>
                <a:cs typeface="Calibri"/>
              </a:rPr>
              <a:t>W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baseline="-3086" sz="2700" spc="-697">
                <a:latin typeface="Calibri"/>
                <a:cs typeface="Calibri"/>
              </a:rPr>
              <a:t>R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baseline="-3086" sz="2700" spc="-697">
                <a:latin typeface="Calibri"/>
                <a:cs typeface="Calibri"/>
              </a:rPr>
              <a:t>a</a:t>
            </a:r>
            <a:r>
              <a:rPr dirty="0" sz="1800" spc="-465">
                <a:latin typeface="Calibri"/>
                <a:cs typeface="Calibri"/>
              </a:rPr>
              <a:t>i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-3086" sz="2700" spc="-697">
                <a:latin typeface="Calibri"/>
                <a:cs typeface="Calibri"/>
              </a:rPr>
              <a:t>c</a:t>
            </a:r>
            <a:r>
              <a:rPr dirty="0" sz="1800" spc="-465">
                <a:latin typeface="Calibri"/>
                <a:cs typeface="Calibri"/>
              </a:rPr>
              <a:t>n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baseline="-3086" sz="2700" spc="-697">
                <a:latin typeface="Calibri"/>
                <a:cs typeface="Calibri"/>
              </a:rPr>
              <a:t>k</a:t>
            </a:r>
            <a:r>
              <a:rPr dirty="0" sz="1800" spc="-465">
                <a:latin typeface="Calibri"/>
                <a:cs typeface="Calibri"/>
              </a:rPr>
              <a:t>_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baseline="-3086" sz="2700" spc="-697">
                <a:latin typeface="Calibri"/>
                <a:cs typeface="Calibri"/>
              </a:rPr>
              <a:t>s</a:t>
            </a:r>
            <a:r>
              <a:rPr dirty="0" sz="1800" spc="-46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465">
                <a:latin typeface="Calibri"/>
                <a:cs typeface="Calibri"/>
              </a:rPr>
              <a:t>r</a:t>
            </a:r>
            <a:r>
              <a:rPr dirty="0" baseline="-3086" sz="2700" spc="-697">
                <a:latin typeface="Calibri"/>
                <a:cs typeface="Calibri"/>
              </a:rPr>
              <a:t>p</a:t>
            </a:r>
            <a:r>
              <a:rPr dirty="0" sz="1800" spc="-465">
                <a:latin typeface="Calibri"/>
                <a:cs typeface="Calibri"/>
              </a:rPr>
              <a:t>e</a:t>
            </a:r>
            <a:r>
              <a:rPr dirty="0" baseline="-3086" sz="2700" spc="-697">
                <a:latin typeface="Calibri"/>
                <a:cs typeface="Calibri"/>
              </a:rPr>
              <a:t>a</a:t>
            </a:r>
            <a:r>
              <a:rPr dirty="0" sz="1800" spc="-465">
                <a:latin typeface="Calibri"/>
                <a:cs typeface="Calibri"/>
              </a:rPr>
              <a:t>g</a:t>
            </a:r>
            <a:r>
              <a:rPr dirty="0" baseline="-3086" sz="2700" spc="-697">
                <a:latin typeface="Calibri"/>
                <a:cs typeface="Calibri"/>
              </a:rPr>
              <a:t>c</a:t>
            </a:r>
            <a:r>
              <a:rPr dirty="0" sz="1800" spc="-465">
                <a:latin typeface="Calibri"/>
                <a:cs typeface="Calibri"/>
              </a:rPr>
              <a:t>e</a:t>
            </a:r>
            <a:r>
              <a:rPr dirty="0" baseline="-3086" sz="2700" spc="-697">
                <a:latin typeface="Calibri"/>
                <a:cs typeface="Calibri"/>
              </a:rPr>
              <a:t>e</a:t>
            </a:r>
            <a:r>
              <a:rPr dirty="0" sz="1800" spc="-465">
                <a:latin typeface="Calibri"/>
                <a:cs typeface="Calibri"/>
              </a:rPr>
              <a:t>dit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380">
                <a:latin typeface="Calibri"/>
                <a:cs typeface="Calibri"/>
              </a:rPr>
              <a:t>W</a:t>
            </a:r>
            <a:r>
              <a:rPr dirty="0" baseline="-3086" sz="2700" spc="-569">
                <a:latin typeface="Calibri"/>
                <a:cs typeface="Calibri"/>
              </a:rPr>
              <a:t>Sm</a:t>
            </a:r>
            <a:r>
              <a:rPr dirty="0" sz="1800" spc="-380">
                <a:latin typeface="Calibri"/>
                <a:cs typeface="Calibri"/>
              </a:rPr>
              <a:t>in</a:t>
            </a:r>
            <a:r>
              <a:rPr dirty="0" baseline="-3086" sz="2700" spc="-569">
                <a:latin typeface="Calibri"/>
                <a:cs typeface="Calibri"/>
              </a:rPr>
              <a:t>a</a:t>
            </a:r>
            <a:r>
              <a:rPr dirty="0" sz="1800" spc="-380">
                <a:latin typeface="Calibri"/>
                <a:cs typeface="Calibri"/>
              </a:rPr>
              <a:t>_</a:t>
            </a:r>
            <a:r>
              <a:rPr dirty="0" baseline="-3086" sz="2700" spc="-569">
                <a:latin typeface="Calibri"/>
                <a:cs typeface="Calibri"/>
              </a:rPr>
              <a:t>rt</a:t>
            </a:r>
            <a:r>
              <a:rPr dirty="0" sz="1800" spc="-380">
                <a:latin typeface="Calibri"/>
                <a:cs typeface="Calibri"/>
              </a:rPr>
              <a:t>s</a:t>
            </a:r>
            <a:r>
              <a:rPr dirty="0" baseline="-3086" sz="2700" spc="-569">
                <a:latin typeface="Calibri"/>
                <a:cs typeface="Calibri"/>
              </a:rPr>
              <a:t>o</a:t>
            </a:r>
            <a:r>
              <a:rPr dirty="0" sz="1800" spc="-380">
                <a:latin typeface="Calibri"/>
                <a:cs typeface="Calibri"/>
              </a:rPr>
              <a:t>h</a:t>
            </a:r>
            <a:r>
              <a:rPr dirty="0" baseline="-3086" sz="2700" spc="-569">
                <a:latin typeface="Calibri"/>
                <a:cs typeface="Calibri"/>
              </a:rPr>
              <a:t>s</a:t>
            </a:r>
            <a:r>
              <a:rPr dirty="0" sz="1800" spc="-380">
                <a:latin typeface="Calibri"/>
                <a:cs typeface="Calibri"/>
              </a:rPr>
              <a:t>ell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330">
                <a:latin typeface="Calibri"/>
                <a:cs typeface="Calibri"/>
              </a:rPr>
              <a:t>W</a:t>
            </a:r>
            <a:r>
              <a:rPr dirty="0" baseline="-3086" sz="2700" spc="-494">
                <a:latin typeface="Calibri"/>
                <a:cs typeface="Calibri"/>
              </a:rPr>
              <a:t>So</a:t>
            </a:r>
            <a:r>
              <a:rPr dirty="0" sz="1800" spc="-330">
                <a:latin typeface="Calibri"/>
                <a:cs typeface="Calibri"/>
              </a:rPr>
              <a:t>i</a:t>
            </a:r>
            <a:r>
              <a:rPr dirty="0" baseline="-3086" sz="2700" spc="-494">
                <a:latin typeface="Calibri"/>
                <a:cs typeface="Calibri"/>
              </a:rPr>
              <a:t>f</a:t>
            </a:r>
            <a:r>
              <a:rPr dirty="0" sz="1800" spc="-330">
                <a:latin typeface="Calibri"/>
                <a:cs typeface="Calibri"/>
              </a:rPr>
              <a:t>n</a:t>
            </a:r>
            <a:r>
              <a:rPr dirty="0" baseline="-3086" sz="2700" spc="-494">
                <a:latin typeface="Calibri"/>
                <a:cs typeface="Calibri"/>
              </a:rPr>
              <a:t>tl</a:t>
            </a:r>
            <a:r>
              <a:rPr dirty="0" sz="1800" spc="-330">
                <a:latin typeface="Calibri"/>
                <a:cs typeface="Calibri"/>
              </a:rPr>
              <a:t>_</a:t>
            </a:r>
            <a:r>
              <a:rPr dirty="0" baseline="-3086" sz="2700" spc="-494">
                <a:latin typeface="Calibri"/>
                <a:cs typeface="Calibri"/>
              </a:rPr>
              <a:t>a</a:t>
            </a:r>
            <a:r>
              <a:rPr dirty="0" sz="1800" spc="-330">
                <a:latin typeface="Calibri"/>
                <a:cs typeface="Calibri"/>
              </a:rPr>
              <a:t>s</a:t>
            </a:r>
            <a:r>
              <a:rPr dirty="0" baseline="-3086" sz="2700" spc="-494">
                <a:latin typeface="Calibri"/>
                <a:cs typeface="Calibri"/>
              </a:rPr>
              <a:t>y</a:t>
            </a:r>
            <a:r>
              <a:rPr dirty="0" sz="1800" spc="-330">
                <a:latin typeface="Calibri"/>
                <a:cs typeface="Calibri"/>
              </a:rPr>
              <a:t>e</a:t>
            </a:r>
            <a:r>
              <a:rPr dirty="0" baseline="-3086" sz="2700" spc="-494">
                <a:latin typeface="Calibri"/>
                <a:cs typeface="Calibri"/>
              </a:rPr>
              <a:t>e</a:t>
            </a:r>
            <a:r>
              <a:rPr dirty="0" sz="1800" spc="-330">
                <a:latin typeface="Calibri"/>
                <a:cs typeface="Calibri"/>
              </a:rPr>
              <a:t>r</a:t>
            </a:r>
            <a:r>
              <a:rPr dirty="0" baseline="-3086" sz="2700" spc="-494">
                <a:latin typeface="Calibri"/>
                <a:cs typeface="Calibri"/>
              </a:rPr>
              <a:t>r</a:t>
            </a:r>
            <a:r>
              <a:rPr dirty="0" sz="1800" spc="-330">
                <a:latin typeface="Calibri"/>
                <a:cs typeface="Calibri"/>
              </a:rPr>
              <a:t>vice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Calibri"/>
              <a:buChar char="-"/>
              <a:tabLst>
                <a:tab pos="299085" algn="l"/>
                <a:tab pos="299720" algn="l"/>
              </a:tabLst>
            </a:pPr>
            <a:r>
              <a:rPr dirty="0" sz="1800" spc="-450">
                <a:latin typeface="Calibri"/>
                <a:cs typeface="Calibri"/>
              </a:rPr>
              <a:t>W</a:t>
            </a:r>
            <a:r>
              <a:rPr dirty="0" baseline="-3086" sz="2700" spc="-675">
                <a:latin typeface="Calibri"/>
                <a:cs typeface="Calibri"/>
              </a:rPr>
              <a:t>VM</a:t>
            </a:r>
            <a:r>
              <a:rPr dirty="0" sz="1800" spc="-450">
                <a:latin typeface="Calibri"/>
                <a:cs typeface="Calibri"/>
              </a:rPr>
              <a:t>in</a:t>
            </a:r>
            <a:r>
              <a:rPr dirty="0" baseline="-3086" sz="2700" spc="-675">
                <a:latin typeface="Calibri"/>
                <a:cs typeface="Calibri"/>
              </a:rPr>
              <a:t>w</a:t>
            </a:r>
            <a:r>
              <a:rPr dirty="0" sz="1800" spc="-450">
                <a:latin typeface="Calibri"/>
                <a:cs typeface="Calibri"/>
              </a:rPr>
              <a:t>_</a:t>
            </a:r>
            <a:r>
              <a:rPr dirty="0" baseline="-3086" sz="2700" spc="-675">
                <a:latin typeface="Calibri"/>
                <a:cs typeface="Calibri"/>
              </a:rPr>
              <a:t>a</a:t>
            </a:r>
            <a:r>
              <a:rPr dirty="0" sz="1800" spc="-450">
                <a:latin typeface="Calibri"/>
                <a:cs typeface="Calibri"/>
              </a:rPr>
              <a:t>u</a:t>
            </a:r>
            <a:r>
              <a:rPr dirty="0" baseline="-3086" sz="2700" spc="-675">
                <a:latin typeface="Calibri"/>
                <a:cs typeface="Calibri"/>
              </a:rPr>
              <a:t>r</a:t>
            </a:r>
            <a:r>
              <a:rPr dirty="0" sz="1800" spc="-450">
                <a:latin typeface="Calibri"/>
                <a:cs typeface="Calibri"/>
              </a:rPr>
              <a:t>s</a:t>
            </a:r>
            <a:r>
              <a:rPr dirty="0" baseline="-3086" sz="2700" spc="-675">
                <a:latin typeface="Calibri"/>
                <a:cs typeface="Calibri"/>
              </a:rPr>
              <a:t>e</a:t>
            </a:r>
            <a:r>
              <a:rPr dirty="0" sz="1800" spc="-45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800">
                <a:latin typeface="Calibri"/>
                <a:cs typeface="Calibri"/>
              </a:rPr>
              <a:t>-	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2771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0" b="0">
                <a:solidFill>
                  <a:srgbClr val="FF6600"/>
                </a:solidFill>
                <a:latin typeface="Calibri Light"/>
                <a:cs typeface="Calibri Light"/>
              </a:rPr>
              <a:t>c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ommand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077" y="1290066"/>
            <a:ext cx="57302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Executes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command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on a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 remote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 node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772" y="3901440"/>
            <a:ext cx="5631815" cy="335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  <a:tabLst>
                <a:tab pos="1356360" algn="l"/>
              </a:tabLst>
            </a:pPr>
            <a:r>
              <a:rPr dirty="0" sz="1200" spc="-5">
                <a:latin typeface="Calibri"/>
                <a:cs typeface="Calibri"/>
              </a:rPr>
              <a:t>free_form	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command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module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5">
                <a:latin typeface="Calibri"/>
                <a:cs typeface="Calibri"/>
              </a:rPr>
              <a:t>takes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 </a:t>
            </a:r>
            <a:r>
              <a:rPr dirty="0" sz="1200" spc="-5">
                <a:latin typeface="Calibri"/>
                <a:cs typeface="Calibri"/>
              </a:rPr>
              <a:t>free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form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command to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run.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There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1356995">
              <a:lnSpc>
                <a:spcPct val="100000"/>
              </a:lnSpc>
            </a:pPr>
            <a:r>
              <a:rPr dirty="0" sz="1200" spc="-5">
                <a:latin typeface="Calibri"/>
                <a:cs typeface="Calibri"/>
              </a:rPr>
              <a:t>parameter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actually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named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'free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form'.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See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examples!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4817" y="2069122"/>
          <a:ext cx="5770880" cy="375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90"/>
                <a:gridCol w="4566285"/>
              </a:tblGrid>
              <a:tr h="311594">
                <a:tc>
                  <a:txBody>
                    <a:bodyPr/>
                    <a:lstStyle/>
                    <a:p>
                      <a:pPr marL="12065">
                        <a:lnSpc>
                          <a:spcPts val="2135"/>
                        </a:lnSpc>
                      </a:pPr>
                      <a:r>
                        <a:rPr dirty="0" sz="1800" spc="-10" b="1">
                          <a:latin typeface="Calibri"/>
                          <a:cs typeface="Calibri"/>
                        </a:rPr>
                        <a:t>parameter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2135"/>
                        </a:lnSpc>
                      </a:pPr>
                      <a:r>
                        <a:rPr dirty="0" sz="1800" b="1">
                          <a:latin typeface="Calibri"/>
                          <a:cs typeface="Calibri"/>
                        </a:rPr>
                        <a:t>comments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299808">
                <a:tc>
                  <a:txBody>
                    <a:bodyPr/>
                    <a:lstStyle/>
                    <a:p>
                      <a:pPr marL="12065">
                        <a:lnSpc>
                          <a:spcPts val="137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chdir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37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cd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into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this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directory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before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running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command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solidFill>
                      <a:srgbClr val="FFFFFF"/>
                    </a:solidFill>
                  </a:tcPr>
                </a:tc>
              </a:tr>
              <a:tr h="561784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creates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001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9080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a filename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or (since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2.0) glob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pattern,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when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it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already exists,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this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step </a:t>
                      </a:r>
                      <a:r>
                        <a:rPr dirty="0" sz="1200" spc="-2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will</a:t>
                      </a:r>
                      <a:r>
                        <a:rPr dirty="0" sz="12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not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run.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80010">
                    <a:solidFill>
                      <a:srgbClr val="FFFFFF"/>
                    </a:solidFill>
                  </a:tcPr>
                </a:tc>
              </a:tr>
              <a:tr h="56921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10">
                          <a:latin typeface="Calibri"/>
                          <a:cs typeface="Calibri"/>
                        </a:rPr>
                        <a:t>executable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985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2032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change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shell used to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execute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the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command.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Should be an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absolute </a:t>
                      </a:r>
                      <a:r>
                        <a:rPr dirty="0" sz="1200" spc="-2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path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the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executable.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985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4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3300"/>
                      </a:solidFill>
                      <a:prstDash val="solid"/>
                    </a:lnL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B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FF3300"/>
                      </a:solidFill>
                      <a:prstDash val="solid"/>
                    </a:lnR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BE3"/>
                    </a:solidFill>
                  </a:tcPr>
                </a:tc>
              </a:tr>
              <a:tr h="771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removes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79070" marR="6350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a filename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or (since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2.0) glob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pattern,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when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it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does not exist,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this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step </a:t>
                      </a:r>
                      <a:r>
                        <a:rPr dirty="0" sz="1200" spc="-2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will</a:t>
                      </a:r>
                      <a:r>
                        <a:rPr dirty="0" sz="12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b="1">
                          <a:latin typeface="Calibri"/>
                          <a:cs typeface="Calibri"/>
                        </a:rPr>
                        <a:t>not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be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run.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  <a:tr h="721613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warn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Calibri"/>
                          <a:cs typeface="Calibri"/>
                        </a:rPr>
                        <a:t>(added</a:t>
                      </a:r>
                      <a:r>
                        <a:rPr dirty="0" sz="12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2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1.8)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98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command warnings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are on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 ansible.cfg,</a:t>
                      </a:r>
                      <a:r>
                        <a:rPr dirty="0" sz="12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not warn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about</a:t>
                      </a:r>
                      <a:r>
                        <a:rPr dirty="0" sz="12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this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dirty="0" sz="12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line</a:t>
                      </a:r>
                      <a:r>
                        <a:rPr dirty="0" sz="12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>
                          <a:latin typeface="Calibri"/>
                          <a:cs typeface="Calibri"/>
                        </a:rPr>
                        <a:t>if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10">
                          <a:latin typeface="Calibri"/>
                          <a:cs typeface="Calibri"/>
                        </a:rPr>
                        <a:t>set</a:t>
                      </a:r>
                      <a:r>
                        <a:rPr dirty="0" sz="12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2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200" spc="-5">
                          <a:latin typeface="Calibri"/>
                          <a:cs typeface="Calibri"/>
                        </a:rPr>
                        <a:t>no/false.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6985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306311" y="2069592"/>
            <a:ext cx="5728970" cy="3755390"/>
          </a:xfrm>
          <a:custGeom>
            <a:avLst/>
            <a:gdLst/>
            <a:ahLst/>
            <a:cxnLst/>
            <a:rect l="l" t="t" r="r" b="b"/>
            <a:pathLst>
              <a:path w="5728970" h="3755390">
                <a:moveTo>
                  <a:pt x="5728716" y="0"/>
                </a:moveTo>
                <a:lnTo>
                  <a:pt x="0" y="0"/>
                </a:lnTo>
                <a:lnTo>
                  <a:pt x="0" y="3755136"/>
                </a:lnTo>
                <a:lnTo>
                  <a:pt x="5728716" y="3755136"/>
                </a:lnTo>
                <a:lnTo>
                  <a:pt x="5728716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889368" y="3217580"/>
            <a:ext cx="128079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9368" y="3857661"/>
            <a:ext cx="285496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dirty="0" sz="1400" spc="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cat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12089" y="3151441"/>
            <a:ext cx="2981325" cy="908685"/>
            <a:chOff x="6812089" y="3151441"/>
            <a:chExt cx="2981325" cy="908685"/>
          </a:xfrm>
        </p:grpSpPr>
        <p:sp>
          <p:nvSpPr>
            <p:cNvPr id="10" name="object 10"/>
            <p:cNvSpPr/>
            <p:nvPr/>
          </p:nvSpPr>
          <p:spPr>
            <a:xfrm>
              <a:off x="6816852" y="3156204"/>
              <a:ext cx="1579245" cy="243840"/>
            </a:xfrm>
            <a:custGeom>
              <a:avLst/>
              <a:gdLst/>
              <a:ahLst/>
              <a:cxnLst/>
              <a:rect l="l" t="t" r="r" b="b"/>
              <a:pathLst>
                <a:path w="1579245" h="243839">
                  <a:moveTo>
                    <a:pt x="157886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578863" y="243839"/>
                  </a:lnTo>
                  <a:lnTo>
                    <a:pt x="1578863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816852" y="3156204"/>
              <a:ext cx="1579245" cy="243840"/>
            </a:xfrm>
            <a:custGeom>
              <a:avLst/>
              <a:gdLst/>
              <a:ahLst/>
              <a:cxnLst/>
              <a:rect l="l" t="t" r="r" b="b"/>
              <a:pathLst>
                <a:path w="1579245" h="243839">
                  <a:moveTo>
                    <a:pt x="0" y="243839"/>
                  </a:moveTo>
                  <a:lnTo>
                    <a:pt x="1578863" y="243839"/>
                  </a:lnTo>
                  <a:lnTo>
                    <a:pt x="157886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816852" y="3811524"/>
              <a:ext cx="2971800" cy="243840"/>
            </a:xfrm>
            <a:custGeom>
              <a:avLst/>
              <a:gdLst/>
              <a:ahLst/>
              <a:cxnLst/>
              <a:rect l="l" t="t" r="r" b="b"/>
              <a:pathLst>
                <a:path w="2971800" h="243839">
                  <a:moveTo>
                    <a:pt x="2971800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2971800" y="243839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16852" y="3811524"/>
              <a:ext cx="2971800" cy="243840"/>
            </a:xfrm>
            <a:custGeom>
              <a:avLst/>
              <a:gdLst/>
              <a:ahLst/>
              <a:cxnLst/>
              <a:rect l="l" t="t" r="r" b="b"/>
              <a:pathLst>
                <a:path w="2971800" h="243839">
                  <a:moveTo>
                    <a:pt x="0" y="243839"/>
                  </a:moveTo>
                  <a:lnTo>
                    <a:pt x="2971800" y="243839"/>
                  </a:lnTo>
                  <a:lnTo>
                    <a:pt x="297180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856730" y="4496598"/>
            <a:ext cx="68834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ma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1047" y="5075971"/>
            <a:ext cx="68834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com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ma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12089" y="4477321"/>
            <a:ext cx="805180" cy="831215"/>
            <a:chOff x="6812089" y="4477321"/>
            <a:chExt cx="805180" cy="831215"/>
          </a:xfrm>
        </p:grpSpPr>
        <p:sp>
          <p:nvSpPr>
            <p:cNvPr id="17" name="object 17"/>
            <p:cNvSpPr/>
            <p:nvPr/>
          </p:nvSpPr>
          <p:spPr>
            <a:xfrm>
              <a:off x="6816852" y="4482084"/>
              <a:ext cx="795655" cy="242570"/>
            </a:xfrm>
            <a:custGeom>
              <a:avLst/>
              <a:gdLst/>
              <a:ahLst/>
              <a:cxnLst/>
              <a:rect l="l" t="t" r="r" b="b"/>
              <a:pathLst>
                <a:path w="795654" h="242570">
                  <a:moveTo>
                    <a:pt x="795527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795527" y="242315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16852" y="4482084"/>
              <a:ext cx="795655" cy="242570"/>
            </a:xfrm>
            <a:custGeom>
              <a:avLst/>
              <a:gdLst/>
              <a:ahLst/>
              <a:cxnLst/>
              <a:rect l="l" t="t" r="r" b="b"/>
              <a:pathLst>
                <a:path w="795654" h="242570">
                  <a:moveTo>
                    <a:pt x="0" y="242315"/>
                  </a:moveTo>
                  <a:lnTo>
                    <a:pt x="795527" y="242315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16852" y="5030724"/>
              <a:ext cx="795655" cy="273050"/>
            </a:xfrm>
            <a:custGeom>
              <a:avLst/>
              <a:gdLst/>
              <a:ahLst/>
              <a:cxnLst/>
              <a:rect l="l" t="t" r="r" b="b"/>
              <a:pathLst>
                <a:path w="795654" h="273050">
                  <a:moveTo>
                    <a:pt x="795527" y="0"/>
                  </a:moveTo>
                  <a:lnTo>
                    <a:pt x="0" y="0"/>
                  </a:lnTo>
                  <a:lnTo>
                    <a:pt x="0" y="272795"/>
                  </a:lnTo>
                  <a:lnTo>
                    <a:pt x="795527" y="272795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16852" y="5030724"/>
              <a:ext cx="795655" cy="273050"/>
            </a:xfrm>
            <a:custGeom>
              <a:avLst/>
              <a:gdLst/>
              <a:ahLst/>
              <a:cxnLst/>
              <a:rect l="l" t="t" r="r" b="b"/>
              <a:pathLst>
                <a:path w="795654" h="273050">
                  <a:moveTo>
                    <a:pt x="0" y="272795"/>
                  </a:moveTo>
                  <a:lnTo>
                    <a:pt x="795527" y="272795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272795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306311" y="6085332"/>
            <a:ext cx="5728970" cy="524510"/>
          </a:xfrm>
          <a:prstGeom prst="rect">
            <a:avLst/>
          </a:prstGeom>
          <a:solidFill>
            <a:srgbClr val="0D0D0D">
              <a:alpha val="81959"/>
            </a:srgbClr>
          </a:solidFill>
          <a:ln w="12700">
            <a:solidFill>
              <a:srgbClr val="AA3516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algn="ctr" marR="617220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file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source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destination</a:t>
            </a:r>
            <a:endParaRPr sz="1400">
              <a:latin typeface="Consolas"/>
              <a:cs typeface="Consolas"/>
            </a:endParaRPr>
          </a:p>
          <a:p>
            <a:pPr algn="ctr" marR="616585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co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1984" sz="2100" spc="-1162" b="1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baseline="1984" sz="2100" spc="-1147" b="1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984" sz="2100" spc="-1155" b="1">
                <a:solidFill>
                  <a:srgbClr val="92D050"/>
                </a:solidFill>
                <a:latin typeface="Consolas"/>
                <a:cs typeface="Consolas"/>
              </a:rPr>
              <a:t>c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baseline="1984" sz="2100" spc="-1139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984" sz="2100" spc="-1139" b="1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dirty="0" baseline="1984" sz="2100" spc="-1139" b="1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baseline="1984" sz="2100" spc="-1139" b="1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spc="-1162" b="1">
                <a:solidFill>
                  <a:srgbClr val="00AF50"/>
                </a:solidFill>
                <a:latin typeface="Consolas"/>
                <a:cs typeface="Consolas"/>
              </a:rPr>
              <a:t>u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u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r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c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_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_</a:t>
            </a:r>
            <a:r>
              <a:rPr dirty="0" baseline="1984" sz="2100" spc="-1162" b="1">
                <a:solidFill>
                  <a:srgbClr val="00AF50"/>
                </a:solidFill>
                <a:latin typeface="Consolas"/>
                <a:cs typeface="Consolas"/>
              </a:rPr>
              <a:t>f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l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b="1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dirty="0" baseline="1984" sz="2100" spc="15" b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baseline="1984" sz="2100" b="1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dirty="0" baseline="1984" sz="2100" spc="-1155" b="1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1139" b="1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baseline="1984" sz="2100" spc="-1147" b="1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baseline="1984" sz="2100" spc="-1147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dirty="0" baseline="1984" sz="2100" b="1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d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baseline="1984" sz="2100" spc="-1162" b="1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baseline="1984" sz="2100" spc="-1147" b="1">
                <a:solidFill>
                  <a:srgbClr val="00AF50"/>
                </a:solidFill>
                <a:latin typeface="Consolas"/>
                <a:cs typeface="Consolas"/>
              </a:rPr>
              <a:t>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b="1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1162" b="1">
                <a:solidFill>
                  <a:srgbClr val="00AF50"/>
                </a:solidFill>
                <a:latin typeface="Consolas"/>
                <a:cs typeface="Consolas"/>
              </a:rPr>
              <a:t>a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baseline="1984" sz="2100" b="1">
                <a:solidFill>
                  <a:srgbClr val="00AF50"/>
                </a:solidFill>
                <a:latin typeface="Consolas"/>
                <a:cs typeface="Consolas"/>
              </a:rPr>
              <a:t>t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-77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b="1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dirty="0" baseline="1984" sz="2100" spc="-1155" b="1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82536" y="2305304"/>
            <a:ext cx="4030345" cy="2951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43332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Play 1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82571"/>
              </a:buClr>
              <a:buFont typeface="Consolas"/>
              <a:buChar char="-"/>
            </a:pPr>
            <a:endParaRPr sz="145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contents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82571"/>
              </a:buClr>
              <a:buFont typeface="Consolas"/>
              <a:buChar char="-"/>
            </a:pPr>
            <a:endParaRPr sz="1450">
              <a:latin typeface="Consolas"/>
              <a:cs typeface="Consolas"/>
            </a:endParaRPr>
          </a:p>
          <a:p>
            <a:pPr marL="273685" indent="-197485">
              <a:lnSpc>
                <a:spcPct val="100000"/>
              </a:lnSpc>
              <a:buChar char="-"/>
              <a:tabLst>
                <a:tab pos="27432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contents</a:t>
            </a:r>
            <a:endParaRPr sz="1400">
              <a:latin typeface="Consolas"/>
              <a:cs typeface="Consolas"/>
            </a:endParaRPr>
          </a:p>
          <a:p>
            <a:pPr marL="96202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baseline="1984" sz="2100" spc="-7" b="1">
                <a:solidFill>
                  <a:srgbClr val="FFB3B3"/>
                </a:solidFill>
                <a:latin typeface="Consolas"/>
                <a:cs typeface="Consolas"/>
              </a:rPr>
              <a:t>c</a:t>
            </a:r>
            <a:r>
              <a:rPr dirty="0" sz="1400" spc="-77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7" b="1">
                <a:solidFill>
                  <a:srgbClr val="FFB3B3"/>
                </a:solidFill>
                <a:latin typeface="Consolas"/>
                <a:cs typeface="Consolas"/>
              </a:rPr>
              <a:t>a</a:t>
            </a:r>
            <a:r>
              <a:rPr dirty="0" sz="1400" spc="-77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baseline="1984" sz="2100" b="1">
                <a:solidFill>
                  <a:srgbClr val="FFB3B3"/>
                </a:solidFill>
                <a:latin typeface="Consolas"/>
                <a:cs typeface="Consolas"/>
              </a:rPr>
              <a:t>t</a:t>
            </a:r>
            <a:r>
              <a:rPr dirty="0" baseline="1984" sz="2100" spc="7" b="1">
                <a:solidFill>
                  <a:srgbClr val="FFB3B3"/>
                </a:solidFill>
                <a:latin typeface="Consolas"/>
                <a:cs typeface="Consolas"/>
              </a:rPr>
              <a:t> </a:t>
            </a:r>
            <a:r>
              <a:rPr dirty="0" baseline="1984" sz="2100" spc="-1162" b="1">
                <a:solidFill>
                  <a:srgbClr val="FFB3B3"/>
                </a:solidFill>
                <a:latin typeface="Consolas"/>
                <a:cs typeface="Consolas"/>
              </a:rPr>
              <a:t>r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984" sz="2100" spc="-1162" b="1">
                <a:solidFill>
                  <a:srgbClr val="FFB3B3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1162" b="1">
                <a:solidFill>
                  <a:srgbClr val="FFB3B3"/>
                </a:solidFill>
                <a:latin typeface="Consolas"/>
                <a:cs typeface="Consolas"/>
              </a:rPr>
              <a:t>s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sz="1400" spc="-76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spc="-7" b="1">
                <a:solidFill>
                  <a:srgbClr val="FFB3B3"/>
                </a:solidFill>
                <a:latin typeface="Consolas"/>
                <a:cs typeface="Consolas"/>
              </a:rPr>
              <a:t>o</a:t>
            </a:r>
            <a:r>
              <a:rPr dirty="0" sz="1400" spc="-77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baseline="1984" sz="2100" spc="-7" b="1">
                <a:solidFill>
                  <a:srgbClr val="FFB3B3"/>
                </a:solidFill>
                <a:latin typeface="Consolas"/>
                <a:cs typeface="Consolas"/>
              </a:rPr>
              <a:t>l</a:t>
            </a:r>
            <a:r>
              <a:rPr dirty="0" sz="1400" spc="-77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baseline="1984" sz="2100" spc="-7" b="1">
                <a:solidFill>
                  <a:srgbClr val="FFB3B3"/>
                </a:solidFill>
                <a:latin typeface="Consolas"/>
                <a:cs typeface="Consolas"/>
              </a:rPr>
              <a:t>v</a:t>
            </a:r>
            <a:r>
              <a:rPr dirty="0" sz="1400" spc="-77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dirty="0" baseline="1984" sz="2100" spc="7" b="1">
                <a:solidFill>
                  <a:srgbClr val="FFB3B3"/>
                </a:solidFill>
                <a:latin typeface="Consolas"/>
                <a:cs typeface="Consolas"/>
              </a:rPr>
              <a:t>.</a:t>
            </a:r>
            <a:r>
              <a:rPr dirty="0" baseline="1984" sz="2100" spc="-1162" b="1">
                <a:solidFill>
                  <a:srgbClr val="FFB3B3"/>
                </a:solidFill>
                <a:latin typeface="Consolas"/>
                <a:cs typeface="Consolas"/>
              </a:rPr>
              <a:t>c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sz="1400" spc="-76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spc="-15" b="1">
                <a:solidFill>
                  <a:srgbClr val="FFB3B3"/>
                </a:solidFill>
                <a:latin typeface="Consolas"/>
                <a:cs typeface="Consolas"/>
              </a:rPr>
              <a:t>o</a:t>
            </a:r>
            <a:r>
              <a:rPr dirty="0" sz="1400" spc="-76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15" b="1">
                <a:solidFill>
                  <a:srgbClr val="FFB3B3"/>
                </a:solidFill>
                <a:latin typeface="Consolas"/>
                <a:cs typeface="Consolas"/>
              </a:rPr>
              <a:t>n</a:t>
            </a:r>
            <a:r>
              <a:rPr dirty="0" sz="1400" spc="-765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dirty="0" baseline="1984" sz="2100" b="1">
                <a:solidFill>
                  <a:srgbClr val="FFB3B3"/>
                </a:solidFill>
                <a:latin typeface="Consolas"/>
                <a:cs typeface="Consolas"/>
              </a:rPr>
              <a:t>f</a:t>
            </a:r>
            <a:r>
              <a:rPr dirty="0" baseline="1984" sz="2100" spc="22" b="1">
                <a:solidFill>
                  <a:srgbClr val="FFB3B3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ch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=/e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endParaRPr sz="1400">
              <a:latin typeface="Consolas"/>
              <a:cs typeface="Consolas"/>
            </a:endParaRPr>
          </a:p>
          <a:p>
            <a:pPr marL="278130" indent="-197485">
              <a:lnSpc>
                <a:spcPct val="100000"/>
              </a:lnSpc>
              <a:spcBef>
                <a:spcPts val="1205"/>
              </a:spcBef>
              <a:buChar char="-"/>
              <a:tabLst>
                <a:tab pos="27876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contents</a:t>
            </a:r>
            <a:endParaRPr sz="1400">
              <a:latin typeface="Consolas"/>
              <a:cs typeface="Consolas"/>
            </a:endParaRPr>
          </a:p>
          <a:p>
            <a:pPr marL="966469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34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3968" sz="2100" spc="-517" b="1">
                <a:solidFill>
                  <a:srgbClr val="FFB3B3"/>
                </a:solidFill>
                <a:latin typeface="Consolas"/>
                <a:cs typeface="Consolas"/>
              </a:rPr>
              <a:t>mk</a:t>
            </a:r>
            <a:r>
              <a:rPr dirty="0" sz="1400" spc="-345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baseline="3968" sz="2100" spc="-517" b="1">
                <a:solidFill>
                  <a:srgbClr val="FFB3B3"/>
                </a:solidFill>
                <a:latin typeface="Consolas"/>
                <a:cs typeface="Consolas"/>
              </a:rPr>
              <a:t>d</a:t>
            </a:r>
            <a:r>
              <a:rPr dirty="0" sz="1400" spc="-345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baseline="3968" sz="2100" spc="-517" b="1">
                <a:solidFill>
                  <a:srgbClr val="FFB3B3"/>
                </a:solidFill>
                <a:latin typeface="Consolas"/>
                <a:cs typeface="Consolas"/>
              </a:rPr>
              <a:t>i</a:t>
            </a:r>
            <a:r>
              <a:rPr dirty="0" sz="1400" spc="-34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 spc="-517" b="1">
                <a:solidFill>
                  <a:srgbClr val="FFB3B3"/>
                </a:solidFill>
                <a:latin typeface="Consolas"/>
                <a:cs typeface="Consolas"/>
              </a:rPr>
              <a:t>r</a:t>
            </a:r>
            <a:r>
              <a:rPr dirty="0" baseline="3968" sz="2100" spc="22" b="1">
                <a:solidFill>
                  <a:srgbClr val="FFB3B3"/>
                </a:solidFill>
                <a:latin typeface="Consolas"/>
                <a:cs typeface="Consolas"/>
              </a:rPr>
              <a:t> 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/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/f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f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o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ld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e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er</a:t>
            </a:r>
            <a:r>
              <a:rPr dirty="0" baseline="3968" sz="2100" spc="-577" b="1">
                <a:solidFill>
                  <a:srgbClr val="FFB3B3"/>
                </a:solidFill>
                <a:latin typeface="Consolas"/>
                <a:cs typeface="Consolas"/>
              </a:rPr>
              <a:t>r</a:t>
            </a:r>
            <a:r>
              <a:rPr dirty="0" baseline="3968" sz="2100" spc="22" b="1">
                <a:solidFill>
                  <a:srgbClr val="FFB3B3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creates=/folder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72784" y="1693164"/>
            <a:ext cx="2231390" cy="368935"/>
          </a:xfrm>
          <a:custGeom>
            <a:avLst/>
            <a:gdLst/>
            <a:ahLst/>
            <a:cxnLst/>
            <a:rect l="l" t="t" r="r" b="b"/>
            <a:pathLst>
              <a:path w="2231390" h="368935">
                <a:moveTo>
                  <a:pt x="2231136" y="0"/>
                </a:moveTo>
                <a:lnTo>
                  <a:pt x="0" y="0"/>
                </a:lnTo>
                <a:lnTo>
                  <a:pt x="0" y="368808"/>
                </a:lnTo>
                <a:lnTo>
                  <a:pt x="2231136" y="36880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52413" y="1576666"/>
            <a:ext cx="1529080" cy="75501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800" spc="-1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45720">
              <a:lnSpc>
                <a:spcPct val="100000"/>
              </a:lnSpc>
              <a:spcBef>
                <a:spcPts val="83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2663" y="2031492"/>
            <a:ext cx="8686800" cy="4817745"/>
            <a:chOff x="1502663" y="2031492"/>
            <a:chExt cx="8686800" cy="4817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08" y="5629655"/>
              <a:ext cx="1219200" cy="1219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372" y="6108192"/>
              <a:ext cx="403860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2663" y="2031492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83" y="2031492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9703" y="2031492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3223" y="2031492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4164" y="3250691"/>
              <a:ext cx="4558030" cy="2857500"/>
            </a:xfrm>
            <a:custGeom>
              <a:avLst/>
              <a:gdLst/>
              <a:ahLst/>
              <a:cxnLst/>
              <a:rect l="l" t="t" r="r" b="b"/>
              <a:pathLst>
                <a:path w="4558030" h="2857500">
                  <a:moveTo>
                    <a:pt x="44450" y="1395603"/>
                  </a:moveTo>
                  <a:lnTo>
                    <a:pt x="31750" y="1395603"/>
                  </a:lnTo>
                  <a:lnTo>
                    <a:pt x="31750" y="1408303"/>
                  </a:lnTo>
                  <a:lnTo>
                    <a:pt x="44450" y="1408303"/>
                  </a:lnTo>
                  <a:lnTo>
                    <a:pt x="44450" y="1395603"/>
                  </a:lnTo>
                  <a:close/>
                </a:path>
                <a:path w="4558030" h="2857500">
                  <a:moveTo>
                    <a:pt x="44450" y="1255903"/>
                  </a:moveTo>
                  <a:lnTo>
                    <a:pt x="31750" y="1255903"/>
                  </a:lnTo>
                  <a:lnTo>
                    <a:pt x="31750" y="1357503"/>
                  </a:lnTo>
                  <a:lnTo>
                    <a:pt x="44450" y="1357503"/>
                  </a:lnTo>
                  <a:lnTo>
                    <a:pt x="44450" y="1255903"/>
                  </a:lnTo>
                  <a:close/>
                </a:path>
                <a:path w="4558030" h="2857500">
                  <a:moveTo>
                    <a:pt x="44450" y="1205103"/>
                  </a:moveTo>
                  <a:lnTo>
                    <a:pt x="31750" y="1205103"/>
                  </a:lnTo>
                  <a:lnTo>
                    <a:pt x="31750" y="1217803"/>
                  </a:lnTo>
                  <a:lnTo>
                    <a:pt x="44450" y="1217803"/>
                  </a:lnTo>
                  <a:lnTo>
                    <a:pt x="44450" y="1205103"/>
                  </a:lnTo>
                  <a:close/>
                </a:path>
                <a:path w="4558030" h="2857500">
                  <a:moveTo>
                    <a:pt x="44450" y="1154303"/>
                  </a:moveTo>
                  <a:lnTo>
                    <a:pt x="31750" y="1154303"/>
                  </a:lnTo>
                  <a:lnTo>
                    <a:pt x="31750" y="1167003"/>
                  </a:lnTo>
                  <a:lnTo>
                    <a:pt x="44450" y="1167003"/>
                  </a:lnTo>
                  <a:lnTo>
                    <a:pt x="44450" y="1154303"/>
                  </a:lnTo>
                  <a:close/>
                </a:path>
                <a:path w="4558030" h="2857500">
                  <a:moveTo>
                    <a:pt x="44450" y="1014603"/>
                  </a:moveTo>
                  <a:lnTo>
                    <a:pt x="31750" y="1014603"/>
                  </a:lnTo>
                  <a:lnTo>
                    <a:pt x="31750" y="1116203"/>
                  </a:lnTo>
                  <a:lnTo>
                    <a:pt x="44450" y="1116203"/>
                  </a:lnTo>
                  <a:lnTo>
                    <a:pt x="44450" y="1014603"/>
                  </a:lnTo>
                  <a:close/>
                </a:path>
                <a:path w="4558030" h="2857500">
                  <a:moveTo>
                    <a:pt x="44450" y="963803"/>
                  </a:moveTo>
                  <a:lnTo>
                    <a:pt x="31750" y="963803"/>
                  </a:lnTo>
                  <a:lnTo>
                    <a:pt x="31750" y="976503"/>
                  </a:lnTo>
                  <a:lnTo>
                    <a:pt x="44450" y="976503"/>
                  </a:lnTo>
                  <a:lnTo>
                    <a:pt x="44450" y="963803"/>
                  </a:lnTo>
                  <a:close/>
                </a:path>
                <a:path w="4558030" h="2857500">
                  <a:moveTo>
                    <a:pt x="44450" y="913003"/>
                  </a:moveTo>
                  <a:lnTo>
                    <a:pt x="31750" y="913003"/>
                  </a:lnTo>
                  <a:lnTo>
                    <a:pt x="31750" y="925703"/>
                  </a:lnTo>
                  <a:lnTo>
                    <a:pt x="44450" y="925703"/>
                  </a:lnTo>
                  <a:lnTo>
                    <a:pt x="44450" y="913003"/>
                  </a:lnTo>
                  <a:close/>
                </a:path>
                <a:path w="4558030" h="2857500">
                  <a:moveTo>
                    <a:pt x="44450" y="773303"/>
                  </a:moveTo>
                  <a:lnTo>
                    <a:pt x="31750" y="773303"/>
                  </a:lnTo>
                  <a:lnTo>
                    <a:pt x="31750" y="874903"/>
                  </a:lnTo>
                  <a:lnTo>
                    <a:pt x="44450" y="874903"/>
                  </a:lnTo>
                  <a:lnTo>
                    <a:pt x="44450" y="773303"/>
                  </a:lnTo>
                  <a:close/>
                </a:path>
                <a:path w="4558030" h="2857500">
                  <a:moveTo>
                    <a:pt x="44450" y="722503"/>
                  </a:moveTo>
                  <a:lnTo>
                    <a:pt x="31750" y="722503"/>
                  </a:lnTo>
                  <a:lnTo>
                    <a:pt x="31750" y="735203"/>
                  </a:lnTo>
                  <a:lnTo>
                    <a:pt x="44450" y="735203"/>
                  </a:lnTo>
                  <a:lnTo>
                    <a:pt x="44450" y="722503"/>
                  </a:lnTo>
                  <a:close/>
                </a:path>
                <a:path w="4558030" h="2857500">
                  <a:moveTo>
                    <a:pt x="44450" y="671703"/>
                  </a:moveTo>
                  <a:lnTo>
                    <a:pt x="31750" y="671703"/>
                  </a:lnTo>
                  <a:lnTo>
                    <a:pt x="31750" y="684403"/>
                  </a:lnTo>
                  <a:lnTo>
                    <a:pt x="44450" y="684403"/>
                  </a:lnTo>
                  <a:lnTo>
                    <a:pt x="44450" y="671703"/>
                  </a:lnTo>
                  <a:close/>
                </a:path>
                <a:path w="4558030" h="2857500">
                  <a:moveTo>
                    <a:pt x="44450" y="532003"/>
                  </a:moveTo>
                  <a:lnTo>
                    <a:pt x="31750" y="532003"/>
                  </a:lnTo>
                  <a:lnTo>
                    <a:pt x="31750" y="633603"/>
                  </a:lnTo>
                  <a:lnTo>
                    <a:pt x="44450" y="633603"/>
                  </a:lnTo>
                  <a:lnTo>
                    <a:pt x="44450" y="532003"/>
                  </a:lnTo>
                  <a:close/>
                </a:path>
                <a:path w="4558030" h="2857500">
                  <a:moveTo>
                    <a:pt x="44450" y="481203"/>
                  </a:moveTo>
                  <a:lnTo>
                    <a:pt x="31750" y="481203"/>
                  </a:lnTo>
                  <a:lnTo>
                    <a:pt x="31750" y="493903"/>
                  </a:lnTo>
                  <a:lnTo>
                    <a:pt x="44450" y="493903"/>
                  </a:lnTo>
                  <a:lnTo>
                    <a:pt x="44450" y="481203"/>
                  </a:lnTo>
                  <a:close/>
                </a:path>
                <a:path w="4558030" h="2857500">
                  <a:moveTo>
                    <a:pt x="44450" y="430403"/>
                  </a:moveTo>
                  <a:lnTo>
                    <a:pt x="31750" y="430403"/>
                  </a:lnTo>
                  <a:lnTo>
                    <a:pt x="31750" y="443103"/>
                  </a:lnTo>
                  <a:lnTo>
                    <a:pt x="44450" y="443103"/>
                  </a:lnTo>
                  <a:lnTo>
                    <a:pt x="44450" y="430403"/>
                  </a:lnTo>
                  <a:close/>
                </a:path>
                <a:path w="4558030" h="2857500">
                  <a:moveTo>
                    <a:pt x="44450" y="290715"/>
                  </a:moveTo>
                  <a:lnTo>
                    <a:pt x="31750" y="290715"/>
                  </a:lnTo>
                  <a:lnTo>
                    <a:pt x="31750" y="392303"/>
                  </a:lnTo>
                  <a:lnTo>
                    <a:pt x="44450" y="392303"/>
                  </a:lnTo>
                  <a:lnTo>
                    <a:pt x="44450" y="290715"/>
                  </a:lnTo>
                  <a:close/>
                </a:path>
                <a:path w="4558030" h="2857500">
                  <a:moveTo>
                    <a:pt x="44450" y="239903"/>
                  </a:moveTo>
                  <a:lnTo>
                    <a:pt x="31750" y="239903"/>
                  </a:lnTo>
                  <a:lnTo>
                    <a:pt x="31750" y="252603"/>
                  </a:lnTo>
                  <a:lnTo>
                    <a:pt x="44450" y="252603"/>
                  </a:lnTo>
                  <a:lnTo>
                    <a:pt x="44450" y="239903"/>
                  </a:lnTo>
                  <a:close/>
                </a:path>
                <a:path w="4558030" h="2857500">
                  <a:moveTo>
                    <a:pt x="44450" y="189103"/>
                  </a:moveTo>
                  <a:lnTo>
                    <a:pt x="31750" y="189103"/>
                  </a:lnTo>
                  <a:lnTo>
                    <a:pt x="31750" y="201803"/>
                  </a:lnTo>
                  <a:lnTo>
                    <a:pt x="44450" y="201803"/>
                  </a:lnTo>
                  <a:lnTo>
                    <a:pt x="44450" y="189103"/>
                  </a:lnTo>
                  <a:close/>
                </a:path>
                <a:path w="4558030" h="2857500">
                  <a:moveTo>
                    <a:pt x="68580" y="1422146"/>
                  </a:moveTo>
                  <a:lnTo>
                    <a:pt x="55880" y="1422146"/>
                  </a:lnTo>
                  <a:lnTo>
                    <a:pt x="55880" y="1434846"/>
                  </a:lnTo>
                  <a:lnTo>
                    <a:pt x="68580" y="1434846"/>
                  </a:lnTo>
                  <a:lnTo>
                    <a:pt x="68580" y="1422146"/>
                  </a:lnTo>
                  <a:close/>
                </a:path>
                <a:path w="4558030" h="285750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51003"/>
                  </a:lnTo>
                  <a:lnTo>
                    <a:pt x="44450" y="151003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4558030" h="2857500">
                  <a:moveTo>
                    <a:pt x="208280" y="1422146"/>
                  </a:moveTo>
                  <a:lnTo>
                    <a:pt x="106680" y="1422146"/>
                  </a:lnTo>
                  <a:lnTo>
                    <a:pt x="106680" y="1434846"/>
                  </a:lnTo>
                  <a:lnTo>
                    <a:pt x="208280" y="1434846"/>
                  </a:lnTo>
                  <a:lnTo>
                    <a:pt x="208280" y="1422146"/>
                  </a:lnTo>
                  <a:close/>
                </a:path>
                <a:path w="4558030" h="2857500">
                  <a:moveTo>
                    <a:pt x="259080" y="1422146"/>
                  </a:moveTo>
                  <a:lnTo>
                    <a:pt x="246380" y="1422146"/>
                  </a:lnTo>
                  <a:lnTo>
                    <a:pt x="246380" y="1434846"/>
                  </a:lnTo>
                  <a:lnTo>
                    <a:pt x="259080" y="1434846"/>
                  </a:lnTo>
                  <a:lnTo>
                    <a:pt x="259080" y="1422146"/>
                  </a:lnTo>
                  <a:close/>
                </a:path>
                <a:path w="4558030" h="2857500">
                  <a:moveTo>
                    <a:pt x="309880" y="1422146"/>
                  </a:moveTo>
                  <a:lnTo>
                    <a:pt x="297180" y="1422146"/>
                  </a:lnTo>
                  <a:lnTo>
                    <a:pt x="297180" y="1434846"/>
                  </a:lnTo>
                  <a:lnTo>
                    <a:pt x="309880" y="1434846"/>
                  </a:lnTo>
                  <a:lnTo>
                    <a:pt x="309880" y="1422146"/>
                  </a:lnTo>
                  <a:close/>
                </a:path>
                <a:path w="4558030" h="2857500">
                  <a:moveTo>
                    <a:pt x="449580" y="1422146"/>
                  </a:moveTo>
                  <a:lnTo>
                    <a:pt x="347980" y="1422146"/>
                  </a:lnTo>
                  <a:lnTo>
                    <a:pt x="347980" y="1434846"/>
                  </a:lnTo>
                  <a:lnTo>
                    <a:pt x="449580" y="1434846"/>
                  </a:lnTo>
                  <a:lnTo>
                    <a:pt x="449580" y="1422146"/>
                  </a:lnTo>
                  <a:close/>
                </a:path>
                <a:path w="4558030" h="2857500">
                  <a:moveTo>
                    <a:pt x="500380" y="1422146"/>
                  </a:moveTo>
                  <a:lnTo>
                    <a:pt x="487680" y="1422146"/>
                  </a:lnTo>
                  <a:lnTo>
                    <a:pt x="487680" y="1434846"/>
                  </a:lnTo>
                  <a:lnTo>
                    <a:pt x="500380" y="1434846"/>
                  </a:lnTo>
                  <a:lnTo>
                    <a:pt x="500380" y="1422146"/>
                  </a:lnTo>
                  <a:close/>
                </a:path>
                <a:path w="4558030" h="2857500">
                  <a:moveTo>
                    <a:pt x="551180" y="1422146"/>
                  </a:moveTo>
                  <a:lnTo>
                    <a:pt x="538480" y="1422146"/>
                  </a:lnTo>
                  <a:lnTo>
                    <a:pt x="538480" y="1434846"/>
                  </a:lnTo>
                  <a:lnTo>
                    <a:pt x="551180" y="1434846"/>
                  </a:lnTo>
                  <a:lnTo>
                    <a:pt x="551180" y="1422146"/>
                  </a:lnTo>
                  <a:close/>
                </a:path>
                <a:path w="4558030" h="2857500">
                  <a:moveTo>
                    <a:pt x="690880" y="1422146"/>
                  </a:moveTo>
                  <a:lnTo>
                    <a:pt x="589280" y="1422146"/>
                  </a:lnTo>
                  <a:lnTo>
                    <a:pt x="589280" y="1434846"/>
                  </a:lnTo>
                  <a:lnTo>
                    <a:pt x="690880" y="1434846"/>
                  </a:lnTo>
                  <a:lnTo>
                    <a:pt x="690880" y="1422146"/>
                  </a:lnTo>
                  <a:close/>
                </a:path>
                <a:path w="4558030" h="2857500">
                  <a:moveTo>
                    <a:pt x="741680" y="1422146"/>
                  </a:moveTo>
                  <a:lnTo>
                    <a:pt x="728980" y="1422146"/>
                  </a:lnTo>
                  <a:lnTo>
                    <a:pt x="728980" y="1434846"/>
                  </a:lnTo>
                  <a:lnTo>
                    <a:pt x="741680" y="1434846"/>
                  </a:lnTo>
                  <a:lnTo>
                    <a:pt x="741680" y="1422146"/>
                  </a:lnTo>
                  <a:close/>
                </a:path>
                <a:path w="4558030" h="2857500">
                  <a:moveTo>
                    <a:pt x="792480" y="1422146"/>
                  </a:moveTo>
                  <a:lnTo>
                    <a:pt x="779780" y="1422146"/>
                  </a:lnTo>
                  <a:lnTo>
                    <a:pt x="779780" y="1434846"/>
                  </a:lnTo>
                  <a:lnTo>
                    <a:pt x="792480" y="1434846"/>
                  </a:lnTo>
                  <a:lnTo>
                    <a:pt x="792480" y="1422146"/>
                  </a:lnTo>
                  <a:close/>
                </a:path>
                <a:path w="4558030" h="2857500">
                  <a:moveTo>
                    <a:pt x="932180" y="1422146"/>
                  </a:moveTo>
                  <a:lnTo>
                    <a:pt x="830580" y="1422146"/>
                  </a:lnTo>
                  <a:lnTo>
                    <a:pt x="830580" y="1434846"/>
                  </a:lnTo>
                  <a:lnTo>
                    <a:pt x="932180" y="1434846"/>
                  </a:lnTo>
                  <a:lnTo>
                    <a:pt x="932180" y="1422146"/>
                  </a:lnTo>
                  <a:close/>
                </a:path>
                <a:path w="4558030" h="2857500">
                  <a:moveTo>
                    <a:pt x="982980" y="1422146"/>
                  </a:moveTo>
                  <a:lnTo>
                    <a:pt x="970280" y="1422146"/>
                  </a:lnTo>
                  <a:lnTo>
                    <a:pt x="970280" y="1434846"/>
                  </a:lnTo>
                  <a:lnTo>
                    <a:pt x="982980" y="1434846"/>
                  </a:lnTo>
                  <a:lnTo>
                    <a:pt x="982980" y="1422146"/>
                  </a:lnTo>
                  <a:close/>
                </a:path>
                <a:path w="4558030" h="2857500">
                  <a:moveTo>
                    <a:pt x="1033780" y="1422146"/>
                  </a:moveTo>
                  <a:lnTo>
                    <a:pt x="1021080" y="1422146"/>
                  </a:lnTo>
                  <a:lnTo>
                    <a:pt x="1021080" y="1434846"/>
                  </a:lnTo>
                  <a:lnTo>
                    <a:pt x="1033780" y="1434846"/>
                  </a:lnTo>
                  <a:lnTo>
                    <a:pt x="1033780" y="1422146"/>
                  </a:lnTo>
                  <a:close/>
                </a:path>
                <a:path w="4558030" h="2857500">
                  <a:moveTo>
                    <a:pt x="1173480" y="1422146"/>
                  </a:moveTo>
                  <a:lnTo>
                    <a:pt x="1071880" y="1422146"/>
                  </a:lnTo>
                  <a:lnTo>
                    <a:pt x="1071880" y="1434846"/>
                  </a:lnTo>
                  <a:lnTo>
                    <a:pt x="1173480" y="1434846"/>
                  </a:lnTo>
                  <a:lnTo>
                    <a:pt x="1173480" y="1422146"/>
                  </a:lnTo>
                  <a:close/>
                </a:path>
                <a:path w="4558030" h="2857500">
                  <a:moveTo>
                    <a:pt x="1224280" y="1422146"/>
                  </a:moveTo>
                  <a:lnTo>
                    <a:pt x="1211580" y="1422146"/>
                  </a:lnTo>
                  <a:lnTo>
                    <a:pt x="1211580" y="1434846"/>
                  </a:lnTo>
                  <a:lnTo>
                    <a:pt x="1224280" y="1434846"/>
                  </a:lnTo>
                  <a:lnTo>
                    <a:pt x="1224280" y="1422146"/>
                  </a:lnTo>
                  <a:close/>
                </a:path>
                <a:path w="4558030" h="2857500">
                  <a:moveTo>
                    <a:pt x="1275080" y="1422146"/>
                  </a:moveTo>
                  <a:lnTo>
                    <a:pt x="1262380" y="1422146"/>
                  </a:lnTo>
                  <a:lnTo>
                    <a:pt x="1262380" y="1434846"/>
                  </a:lnTo>
                  <a:lnTo>
                    <a:pt x="1275080" y="1434846"/>
                  </a:lnTo>
                  <a:lnTo>
                    <a:pt x="1275080" y="1422146"/>
                  </a:lnTo>
                  <a:close/>
                </a:path>
                <a:path w="4558030" h="2857500">
                  <a:moveTo>
                    <a:pt x="1414780" y="1422146"/>
                  </a:moveTo>
                  <a:lnTo>
                    <a:pt x="1313180" y="1422146"/>
                  </a:lnTo>
                  <a:lnTo>
                    <a:pt x="1313180" y="1434846"/>
                  </a:lnTo>
                  <a:lnTo>
                    <a:pt x="1414780" y="1434846"/>
                  </a:lnTo>
                  <a:lnTo>
                    <a:pt x="1414780" y="1422146"/>
                  </a:lnTo>
                  <a:close/>
                </a:path>
                <a:path w="4558030" h="2857500">
                  <a:moveTo>
                    <a:pt x="1465580" y="1422146"/>
                  </a:moveTo>
                  <a:lnTo>
                    <a:pt x="1452880" y="1422146"/>
                  </a:lnTo>
                  <a:lnTo>
                    <a:pt x="1452880" y="1434846"/>
                  </a:lnTo>
                  <a:lnTo>
                    <a:pt x="1465580" y="1434846"/>
                  </a:lnTo>
                  <a:lnTo>
                    <a:pt x="1465580" y="1422146"/>
                  </a:lnTo>
                  <a:close/>
                </a:path>
                <a:path w="4558030" h="2857500">
                  <a:moveTo>
                    <a:pt x="1516380" y="1422146"/>
                  </a:moveTo>
                  <a:lnTo>
                    <a:pt x="1503680" y="1422146"/>
                  </a:lnTo>
                  <a:lnTo>
                    <a:pt x="1503680" y="1434846"/>
                  </a:lnTo>
                  <a:lnTo>
                    <a:pt x="1516380" y="1434846"/>
                  </a:lnTo>
                  <a:lnTo>
                    <a:pt x="1516380" y="1422146"/>
                  </a:lnTo>
                  <a:close/>
                </a:path>
                <a:path w="4558030" h="2857500">
                  <a:moveTo>
                    <a:pt x="1537970" y="1400683"/>
                  </a:moveTo>
                  <a:lnTo>
                    <a:pt x="1525270" y="14006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400683"/>
                  </a:lnTo>
                  <a:close/>
                </a:path>
                <a:path w="4558030" h="2857500">
                  <a:moveTo>
                    <a:pt x="1537970" y="1349883"/>
                  </a:moveTo>
                  <a:lnTo>
                    <a:pt x="1525270" y="1349883"/>
                  </a:lnTo>
                  <a:lnTo>
                    <a:pt x="1525270" y="1362583"/>
                  </a:lnTo>
                  <a:lnTo>
                    <a:pt x="1537970" y="1362583"/>
                  </a:lnTo>
                  <a:lnTo>
                    <a:pt x="1537970" y="1349883"/>
                  </a:lnTo>
                  <a:close/>
                </a:path>
                <a:path w="4558030" h="2857500">
                  <a:moveTo>
                    <a:pt x="1537970" y="1210183"/>
                  </a:moveTo>
                  <a:lnTo>
                    <a:pt x="1525270" y="1210183"/>
                  </a:lnTo>
                  <a:lnTo>
                    <a:pt x="1525270" y="1311783"/>
                  </a:lnTo>
                  <a:lnTo>
                    <a:pt x="1537970" y="1311783"/>
                  </a:lnTo>
                  <a:lnTo>
                    <a:pt x="1537970" y="1210183"/>
                  </a:lnTo>
                  <a:close/>
                </a:path>
                <a:path w="4558030" h="2857500">
                  <a:moveTo>
                    <a:pt x="1537970" y="1159383"/>
                  </a:moveTo>
                  <a:lnTo>
                    <a:pt x="1525270" y="1159383"/>
                  </a:lnTo>
                  <a:lnTo>
                    <a:pt x="1525270" y="1172083"/>
                  </a:lnTo>
                  <a:lnTo>
                    <a:pt x="1537970" y="1172083"/>
                  </a:lnTo>
                  <a:lnTo>
                    <a:pt x="1537970" y="1159383"/>
                  </a:lnTo>
                  <a:close/>
                </a:path>
                <a:path w="4558030" h="2857500">
                  <a:moveTo>
                    <a:pt x="1537970" y="1108583"/>
                  </a:moveTo>
                  <a:lnTo>
                    <a:pt x="1525270" y="1108583"/>
                  </a:lnTo>
                  <a:lnTo>
                    <a:pt x="1525270" y="1121283"/>
                  </a:lnTo>
                  <a:lnTo>
                    <a:pt x="1537970" y="1121283"/>
                  </a:lnTo>
                  <a:lnTo>
                    <a:pt x="1537970" y="1108583"/>
                  </a:lnTo>
                  <a:close/>
                </a:path>
                <a:path w="4558030" h="2857500">
                  <a:moveTo>
                    <a:pt x="1537970" y="968883"/>
                  </a:moveTo>
                  <a:lnTo>
                    <a:pt x="1525270" y="968883"/>
                  </a:lnTo>
                  <a:lnTo>
                    <a:pt x="1525270" y="1070483"/>
                  </a:lnTo>
                  <a:lnTo>
                    <a:pt x="1537970" y="1070483"/>
                  </a:lnTo>
                  <a:lnTo>
                    <a:pt x="1537970" y="968883"/>
                  </a:lnTo>
                  <a:close/>
                </a:path>
                <a:path w="4558030" h="2857500">
                  <a:moveTo>
                    <a:pt x="1537970" y="918083"/>
                  </a:moveTo>
                  <a:lnTo>
                    <a:pt x="1525270" y="918083"/>
                  </a:lnTo>
                  <a:lnTo>
                    <a:pt x="1525270" y="930783"/>
                  </a:lnTo>
                  <a:lnTo>
                    <a:pt x="1537970" y="930783"/>
                  </a:lnTo>
                  <a:lnTo>
                    <a:pt x="1537970" y="918083"/>
                  </a:lnTo>
                  <a:close/>
                </a:path>
                <a:path w="4558030" h="2857500">
                  <a:moveTo>
                    <a:pt x="1537970" y="867283"/>
                  </a:moveTo>
                  <a:lnTo>
                    <a:pt x="1525270" y="867283"/>
                  </a:lnTo>
                  <a:lnTo>
                    <a:pt x="1525270" y="879983"/>
                  </a:lnTo>
                  <a:lnTo>
                    <a:pt x="1537970" y="879983"/>
                  </a:lnTo>
                  <a:lnTo>
                    <a:pt x="1537970" y="867283"/>
                  </a:lnTo>
                  <a:close/>
                </a:path>
                <a:path w="4558030" h="2857500">
                  <a:moveTo>
                    <a:pt x="1537970" y="727583"/>
                  </a:moveTo>
                  <a:lnTo>
                    <a:pt x="1525270" y="727583"/>
                  </a:lnTo>
                  <a:lnTo>
                    <a:pt x="1525270" y="829183"/>
                  </a:lnTo>
                  <a:lnTo>
                    <a:pt x="1537970" y="829183"/>
                  </a:lnTo>
                  <a:lnTo>
                    <a:pt x="1537970" y="727583"/>
                  </a:lnTo>
                  <a:close/>
                </a:path>
                <a:path w="4558030" h="2857500">
                  <a:moveTo>
                    <a:pt x="1537970" y="676783"/>
                  </a:moveTo>
                  <a:lnTo>
                    <a:pt x="1525270" y="676783"/>
                  </a:lnTo>
                  <a:lnTo>
                    <a:pt x="1525270" y="689483"/>
                  </a:lnTo>
                  <a:lnTo>
                    <a:pt x="1537970" y="689483"/>
                  </a:lnTo>
                  <a:lnTo>
                    <a:pt x="1537970" y="676783"/>
                  </a:lnTo>
                  <a:close/>
                </a:path>
                <a:path w="4558030" h="2857500">
                  <a:moveTo>
                    <a:pt x="1537970" y="625983"/>
                  </a:moveTo>
                  <a:lnTo>
                    <a:pt x="1525270" y="625983"/>
                  </a:lnTo>
                  <a:lnTo>
                    <a:pt x="1525270" y="638683"/>
                  </a:lnTo>
                  <a:lnTo>
                    <a:pt x="1537970" y="638683"/>
                  </a:lnTo>
                  <a:lnTo>
                    <a:pt x="1537970" y="625983"/>
                  </a:lnTo>
                  <a:close/>
                </a:path>
                <a:path w="4558030" h="2857500">
                  <a:moveTo>
                    <a:pt x="1537970" y="486283"/>
                  </a:moveTo>
                  <a:lnTo>
                    <a:pt x="1525270" y="486283"/>
                  </a:lnTo>
                  <a:lnTo>
                    <a:pt x="1525270" y="587883"/>
                  </a:lnTo>
                  <a:lnTo>
                    <a:pt x="1537970" y="587883"/>
                  </a:lnTo>
                  <a:lnTo>
                    <a:pt x="1537970" y="486283"/>
                  </a:lnTo>
                  <a:close/>
                </a:path>
                <a:path w="4558030" h="2857500">
                  <a:moveTo>
                    <a:pt x="1537970" y="435483"/>
                  </a:moveTo>
                  <a:lnTo>
                    <a:pt x="1525270" y="435483"/>
                  </a:lnTo>
                  <a:lnTo>
                    <a:pt x="1525270" y="448183"/>
                  </a:lnTo>
                  <a:lnTo>
                    <a:pt x="1537970" y="448183"/>
                  </a:lnTo>
                  <a:lnTo>
                    <a:pt x="1537970" y="435483"/>
                  </a:lnTo>
                  <a:close/>
                </a:path>
                <a:path w="4558030" h="2857500">
                  <a:moveTo>
                    <a:pt x="1537970" y="384683"/>
                  </a:moveTo>
                  <a:lnTo>
                    <a:pt x="1525270" y="384683"/>
                  </a:lnTo>
                  <a:lnTo>
                    <a:pt x="1525270" y="397383"/>
                  </a:lnTo>
                  <a:lnTo>
                    <a:pt x="1537970" y="397383"/>
                  </a:lnTo>
                  <a:lnTo>
                    <a:pt x="1537970" y="384683"/>
                  </a:lnTo>
                  <a:close/>
                </a:path>
                <a:path w="4558030" h="2857500">
                  <a:moveTo>
                    <a:pt x="1537970" y="244983"/>
                  </a:moveTo>
                  <a:lnTo>
                    <a:pt x="1525270" y="244983"/>
                  </a:lnTo>
                  <a:lnTo>
                    <a:pt x="1525270" y="346583"/>
                  </a:lnTo>
                  <a:lnTo>
                    <a:pt x="1537970" y="346583"/>
                  </a:lnTo>
                  <a:lnTo>
                    <a:pt x="1537970" y="244983"/>
                  </a:lnTo>
                  <a:close/>
                </a:path>
                <a:path w="4558030" h="2857500">
                  <a:moveTo>
                    <a:pt x="1537970" y="194183"/>
                  </a:moveTo>
                  <a:lnTo>
                    <a:pt x="1525270" y="194183"/>
                  </a:lnTo>
                  <a:lnTo>
                    <a:pt x="1525270" y="206883"/>
                  </a:lnTo>
                  <a:lnTo>
                    <a:pt x="1537970" y="206883"/>
                  </a:lnTo>
                  <a:lnTo>
                    <a:pt x="1537970" y="194183"/>
                  </a:lnTo>
                  <a:close/>
                </a:path>
                <a:path w="4558030" h="2857500">
                  <a:moveTo>
                    <a:pt x="1537970" y="143383"/>
                  </a:moveTo>
                  <a:lnTo>
                    <a:pt x="1525270" y="143383"/>
                  </a:lnTo>
                  <a:lnTo>
                    <a:pt x="1525270" y="156083"/>
                  </a:lnTo>
                  <a:lnTo>
                    <a:pt x="1537970" y="156083"/>
                  </a:lnTo>
                  <a:lnTo>
                    <a:pt x="1537970" y="143383"/>
                  </a:lnTo>
                  <a:close/>
                </a:path>
                <a:path w="4558030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105283"/>
                  </a:lnTo>
                  <a:lnTo>
                    <a:pt x="1537970" y="1052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8030" h="2857500">
                  <a:moveTo>
                    <a:pt x="1656080" y="1422146"/>
                  </a:moveTo>
                  <a:lnTo>
                    <a:pt x="1554480" y="1422146"/>
                  </a:lnTo>
                  <a:lnTo>
                    <a:pt x="1554480" y="1434846"/>
                  </a:lnTo>
                  <a:lnTo>
                    <a:pt x="1656080" y="1434846"/>
                  </a:lnTo>
                  <a:lnTo>
                    <a:pt x="1656080" y="1422146"/>
                  </a:lnTo>
                  <a:close/>
                </a:path>
                <a:path w="4558030" h="2857500">
                  <a:moveTo>
                    <a:pt x="1706880" y="1422146"/>
                  </a:moveTo>
                  <a:lnTo>
                    <a:pt x="1694180" y="1422146"/>
                  </a:lnTo>
                  <a:lnTo>
                    <a:pt x="1694180" y="1434846"/>
                  </a:lnTo>
                  <a:lnTo>
                    <a:pt x="1706880" y="1434846"/>
                  </a:lnTo>
                  <a:lnTo>
                    <a:pt x="1706880" y="1422146"/>
                  </a:lnTo>
                  <a:close/>
                </a:path>
                <a:path w="4558030" h="2857500">
                  <a:moveTo>
                    <a:pt x="1757680" y="1422146"/>
                  </a:moveTo>
                  <a:lnTo>
                    <a:pt x="1744980" y="1422146"/>
                  </a:lnTo>
                  <a:lnTo>
                    <a:pt x="1744980" y="1434846"/>
                  </a:lnTo>
                  <a:lnTo>
                    <a:pt x="1757680" y="1434846"/>
                  </a:lnTo>
                  <a:lnTo>
                    <a:pt x="1757680" y="1422146"/>
                  </a:lnTo>
                  <a:close/>
                </a:path>
                <a:path w="4558030" h="2857500">
                  <a:moveTo>
                    <a:pt x="1897380" y="1422146"/>
                  </a:moveTo>
                  <a:lnTo>
                    <a:pt x="1795780" y="1422146"/>
                  </a:lnTo>
                  <a:lnTo>
                    <a:pt x="1795780" y="1434846"/>
                  </a:lnTo>
                  <a:lnTo>
                    <a:pt x="1897380" y="1434846"/>
                  </a:lnTo>
                  <a:lnTo>
                    <a:pt x="1897380" y="1422146"/>
                  </a:lnTo>
                  <a:close/>
                </a:path>
                <a:path w="4558030" h="2857500">
                  <a:moveTo>
                    <a:pt x="1948180" y="1422146"/>
                  </a:moveTo>
                  <a:lnTo>
                    <a:pt x="1935480" y="1422146"/>
                  </a:lnTo>
                  <a:lnTo>
                    <a:pt x="1935480" y="1434846"/>
                  </a:lnTo>
                  <a:lnTo>
                    <a:pt x="1948180" y="1434846"/>
                  </a:lnTo>
                  <a:lnTo>
                    <a:pt x="1948180" y="1422146"/>
                  </a:lnTo>
                  <a:close/>
                </a:path>
                <a:path w="4558030" h="2857500">
                  <a:moveTo>
                    <a:pt x="1998980" y="1422146"/>
                  </a:moveTo>
                  <a:lnTo>
                    <a:pt x="1986280" y="1422146"/>
                  </a:lnTo>
                  <a:lnTo>
                    <a:pt x="1986280" y="1434846"/>
                  </a:lnTo>
                  <a:lnTo>
                    <a:pt x="1998980" y="1434846"/>
                  </a:lnTo>
                  <a:lnTo>
                    <a:pt x="1998980" y="1422146"/>
                  </a:lnTo>
                  <a:close/>
                </a:path>
                <a:path w="4558030" h="2857500">
                  <a:moveTo>
                    <a:pt x="2138680" y="1422146"/>
                  </a:moveTo>
                  <a:lnTo>
                    <a:pt x="2037080" y="1422146"/>
                  </a:lnTo>
                  <a:lnTo>
                    <a:pt x="2037080" y="1434846"/>
                  </a:lnTo>
                  <a:lnTo>
                    <a:pt x="2138680" y="1434846"/>
                  </a:lnTo>
                  <a:lnTo>
                    <a:pt x="2138680" y="1422146"/>
                  </a:lnTo>
                  <a:close/>
                </a:path>
                <a:path w="4558030" h="2857500">
                  <a:moveTo>
                    <a:pt x="2189480" y="1422146"/>
                  </a:moveTo>
                  <a:lnTo>
                    <a:pt x="2176780" y="1422146"/>
                  </a:lnTo>
                  <a:lnTo>
                    <a:pt x="2176780" y="1434846"/>
                  </a:lnTo>
                  <a:lnTo>
                    <a:pt x="2189480" y="1434846"/>
                  </a:lnTo>
                  <a:lnTo>
                    <a:pt x="2189480" y="1422146"/>
                  </a:lnTo>
                  <a:close/>
                </a:path>
                <a:path w="4558030" h="2857500">
                  <a:moveTo>
                    <a:pt x="2240280" y="1422146"/>
                  </a:moveTo>
                  <a:lnTo>
                    <a:pt x="2227580" y="1422146"/>
                  </a:lnTo>
                  <a:lnTo>
                    <a:pt x="2227580" y="1434846"/>
                  </a:lnTo>
                  <a:lnTo>
                    <a:pt x="2240280" y="1434846"/>
                  </a:lnTo>
                  <a:lnTo>
                    <a:pt x="2240280" y="1422146"/>
                  </a:lnTo>
                  <a:close/>
                </a:path>
                <a:path w="4558030" h="2857500">
                  <a:moveTo>
                    <a:pt x="2379980" y="1422146"/>
                  </a:moveTo>
                  <a:lnTo>
                    <a:pt x="2278380" y="1422146"/>
                  </a:lnTo>
                  <a:lnTo>
                    <a:pt x="2278380" y="1434846"/>
                  </a:lnTo>
                  <a:lnTo>
                    <a:pt x="2379980" y="1434846"/>
                  </a:lnTo>
                  <a:lnTo>
                    <a:pt x="2379980" y="1422146"/>
                  </a:lnTo>
                  <a:close/>
                </a:path>
                <a:path w="4558030" h="2857500">
                  <a:moveTo>
                    <a:pt x="2430780" y="1422146"/>
                  </a:moveTo>
                  <a:lnTo>
                    <a:pt x="2418080" y="1422146"/>
                  </a:lnTo>
                  <a:lnTo>
                    <a:pt x="2418080" y="1434846"/>
                  </a:lnTo>
                  <a:lnTo>
                    <a:pt x="2430780" y="1434846"/>
                  </a:lnTo>
                  <a:lnTo>
                    <a:pt x="2430780" y="1422146"/>
                  </a:lnTo>
                  <a:close/>
                </a:path>
                <a:path w="4558030" h="2857500">
                  <a:moveTo>
                    <a:pt x="2481580" y="1422146"/>
                  </a:moveTo>
                  <a:lnTo>
                    <a:pt x="2468880" y="1422146"/>
                  </a:lnTo>
                  <a:lnTo>
                    <a:pt x="2468880" y="1434846"/>
                  </a:lnTo>
                  <a:lnTo>
                    <a:pt x="2481580" y="1434846"/>
                  </a:lnTo>
                  <a:lnTo>
                    <a:pt x="2481580" y="1422146"/>
                  </a:lnTo>
                  <a:close/>
                </a:path>
                <a:path w="4558030" h="2857500">
                  <a:moveTo>
                    <a:pt x="2621280" y="1422146"/>
                  </a:moveTo>
                  <a:lnTo>
                    <a:pt x="2519680" y="1422146"/>
                  </a:lnTo>
                  <a:lnTo>
                    <a:pt x="2519680" y="1434846"/>
                  </a:lnTo>
                  <a:lnTo>
                    <a:pt x="2621280" y="1434846"/>
                  </a:lnTo>
                  <a:lnTo>
                    <a:pt x="2621280" y="1422146"/>
                  </a:lnTo>
                  <a:close/>
                </a:path>
                <a:path w="4558030" h="2857500">
                  <a:moveTo>
                    <a:pt x="2672080" y="1422146"/>
                  </a:moveTo>
                  <a:lnTo>
                    <a:pt x="2659380" y="1422146"/>
                  </a:lnTo>
                  <a:lnTo>
                    <a:pt x="2659380" y="1434846"/>
                  </a:lnTo>
                  <a:lnTo>
                    <a:pt x="2672080" y="1434846"/>
                  </a:lnTo>
                  <a:lnTo>
                    <a:pt x="2672080" y="1422146"/>
                  </a:lnTo>
                  <a:close/>
                </a:path>
                <a:path w="4558030" h="2857500">
                  <a:moveTo>
                    <a:pt x="2722880" y="1422146"/>
                  </a:moveTo>
                  <a:lnTo>
                    <a:pt x="2710180" y="1422146"/>
                  </a:lnTo>
                  <a:lnTo>
                    <a:pt x="2710180" y="1434846"/>
                  </a:lnTo>
                  <a:lnTo>
                    <a:pt x="2722880" y="1434846"/>
                  </a:lnTo>
                  <a:lnTo>
                    <a:pt x="2722880" y="1422146"/>
                  </a:lnTo>
                  <a:close/>
                </a:path>
                <a:path w="4558030" h="2857500">
                  <a:moveTo>
                    <a:pt x="2862580" y="1422146"/>
                  </a:moveTo>
                  <a:lnTo>
                    <a:pt x="2760980" y="1422146"/>
                  </a:lnTo>
                  <a:lnTo>
                    <a:pt x="2760980" y="1434846"/>
                  </a:lnTo>
                  <a:lnTo>
                    <a:pt x="2862580" y="1434846"/>
                  </a:lnTo>
                  <a:lnTo>
                    <a:pt x="2862580" y="1422146"/>
                  </a:lnTo>
                  <a:close/>
                </a:path>
                <a:path w="4558030" h="2857500">
                  <a:moveTo>
                    <a:pt x="2913380" y="1422146"/>
                  </a:moveTo>
                  <a:lnTo>
                    <a:pt x="2900680" y="1422146"/>
                  </a:lnTo>
                  <a:lnTo>
                    <a:pt x="2900680" y="1434846"/>
                  </a:lnTo>
                  <a:lnTo>
                    <a:pt x="2913380" y="1434846"/>
                  </a:lnTo>
                  <a:lnTo>
                    <a:pt x="2913380" y="1422146"/>
                  </a:lnTo>
                  <a:close/>
                </a:path>
                <a:path w="4558030" h="2857500">
                  <a:moveTo>
                    <a:pt x="2964180" y="1422146"/>
                  </a:moveTo>
                  <a:lnTo>
                    <a:pt x="2951480" y="1422146"/>
                  </a:lnTo>
                  <a:lnTo>
                    <a:pt x="2951480" y="1434846"/>
                  </a:lnTo>
                  <a:lnTo>
                    <a:pt x="2964180" y="1434846"/>
                  </a:lnTo>
                  <a:lnTo>
                    <a:pt x="2964180" y="1422146"/>
                  </a:lnTo>
                  <a:close/>
                </a:path>
                <a:path w="4558030" h="2857500">
                  <a:moveTo>
                    <a:pt x="3031490" y="1354963"/>
                  </a:moveTo>
                  <a:lnTo>
                    <a:pt x="3018790" y="1354963"/>
                  </a:lnTo>
                  <a:lnTo>
                    <a:pt x="3018790" y="1367663"/>
                  </a:lnTo>
                  <a:lnTo>
                    <a:pt x="3031490" y="1367663"/>
                  </a:lnTo>
                  <a:lnTo>
                    <a:pt x="3031490" y="1354963"/>
                  </a:lnTo>
                  <a:close/>
                </a:path>
                <a:path w="4558030" h="2857500">
                  <a:moveTo>
                    <a:pt x="3031490" y="1304163"/>
                  </a:moveTo>
                  <a:lnTo>
                    <a:pt x="3018790" y="1304163"/>
                  </a:lnTo>
                  <a:lnTo>
                    <a:pt x="3018790" y="1316863"/>
                  </a:lnTo>
                  <a:lnTo>
                    <a:pt x="3031490" y="1316863"/>
                  </a:lnTo>
                  <a:lnTo>
                    <a:pt x="3031490" y="1304163"/>
                  </a:lnTo>
                  <a:close/>
                </a:path>
                <a:path w="4558030" h="2857500">
                  <a:moveTo>
                    <a:pt x="3031490" y="1164463"/>
                  </a:moveTo>
                  <a:lnTo>
                    <a:pt x="3018790" y="1164463"/>
                  </a:lnTo>
                  <a:lnTo>
                    <a:pt x="3018790" y="1266063"/>
                  </a:lnTo>
                  <a:lnTo>
                    <a:pt x="3031490" y="1266063"/>
                  </a:lnTo>
                  <a:lnTo>
                    <a:pt x="3031490" y="1164463"/>
                  </a:lnTo>
                  <a:close/>
                </a:path>
                <a:path w="4558030" h="2857500">
                  <a:moveTo>
                    <a:pt x="3031490" y="1113663"/>
                  </a:moveTo>
                  <a:lnTo>
                    <a:pt x="3018790" y="1113663"/>
                  </a:lnTo>
                  <a:lnTo>
                    <a:pt x="3018790" y="1126363"/>
                  </a:lnTo>
                  <a:lnTo>
                    <a:pt x="3031490" y="1126363"/>
                  </a:lnTo>
                  <a:lnTo>
                    <a:pt x="3031490" y="1113663"/>
                  </a:lnTo>
                  <a:close/>
                </a:path>
                <a:path w="4558030" h="2857500">
                  <a:moveTo>
                    <a:pt x="3031490" y="1062863"/>
                  </a:moveTo>
                  <a:lnTo>
                    <a:pt x="3018790" y="1062863"/>
                  </a:lnTo>
                  <a:lnTo>
                    <a:pt x="3018790" y="1075563"/>
                  </a:lnTo>
                  <a:lnTo>
                    <a:pt x="3031490" y="1075563"/>
                  </a:lnTo>
                  <a:lnTo>
                    <a:pt x="3031490" y="1062863"/>
                  </a:lnTo>
                  <a:close/>
                </a:path>
                <a:path w="4558030" h="2857500">
                  <a:moveTo>
                    <a:pt x="3031490" y="923163"/>
                  </a:moveTo>
                  <a:lnTo>
                    <a:pt x="3018790" y="923163"/>
                  </a:lnTo>
                  <a:lnTo>
                    <a:pt x="3018790" y="1024763"/>
                  </a:lnTo>
                  <a:lnTo>
                    <a:pt x="3031490" y="1024763"/>
                  </a:lnTo>
                  <a:lnTo>
                    <a:pt x="3031490" y="923163"/>
                  </a:lnTo>
                  <a:close/>
                </a:path>
                <a:path w="4558030" h="2857500">
                  <a:moveTo>
                    <a:pt x="3031490" y="872363"/>
                  </a:moveTo>
                  <a:lnTo>
                    <a:pt x="3018790" y="872363"/>
                  </a:lnTo>
                  <a:lnTo>
                    <a:pt x="3018790" y="885063"/>
                  </a:lnTo>
                  <a:lnTo>
                    <a:pt x="3031490" y="885063"/>
                  </a:lnTo>
                  <a:lnTo>
                    <a:pt x="3031490" y="872363"/>
                  </a:lnTo>
                  <a:close/>
                </a:path>
                <a:path w="4558030" h="2857500">
                  <a:moveTo>
                    <a:pt x="3031490" y="821563"/>
                  </a:moveTo>
                  <a:lnTo>
                    <a:pt x="3018790" y="821563"/>
                  </a:lnTo>
                  <a:lnTo>
                    <a:pt x="3018790" y="834263"/>
                  </a:lnTo>
                  <a:lnTo>
                    <a:pt x="3031490" y="834263"/>
                  </a:lnTo>
                  <a:lnTo>
                    <a:pt x="3031490" y="821563"/>
                  </a:lnTo>
                  <a:close/>
                </a:path>
                <a:path w="4558030" h="2857500">
                  <a:moveTo>
                    <a:pt x="3031490" y="681863"/>
                  </a:moveTo>
                  <a:lnTo>
                    <a:pt x="3018790" y="681863"/>
                  </a:lnTo>
                  <a:lnTo>
                    <a:pt x="3018790" y="783463"/>
                  </a:lnTo>
                  <a:lnTo>
                    <a:pt x="3031490" y="783463"/>
                  </a:lnTo>
                  <a:lnTo>
                    <a:pt x="3031490" y="681863"/>
                  </a:lnTo>
                  <a:close/>
                </a:path>
                <a:path w="4558030" h="2857500">
                  <a:moveTo>
                    <a:pt x="3031490" y="631063"/>
                  </a:moveTo>
                  <a:lnTo>
                    <a:pt x="3018790" y="631063"/>
                  </a:lnTo>
                  <a:lnTo>
                    <a:pt x="3018790" y="643763"/>
                  </a:lnTo>
                  <a:lnTo>
                    <a:pt x="3031490" y="643763"/>
                  </a:lnTo>
                  <a:lnTo>
                    <a:pt x="3031490" y="631063"/>
                  </a:lnTo>
                  <a:close/>
                </a:path>
                <a:path w="4558030" h="2857500">
                  <a:moveTo>
                    <a:pt x="3031490" y="580263"/>
                  </a:moveTo>
                  <a:lnTo>
                    <a:pt x="3018790" y="580263"/>
                  </a:lnTo>
                  <a:lnTo>
                    <a:pt x="3018790" y="592963"/>
                  </a:lnTo>
                  <a:lnTo>
                    <a:pt x="3031490" y="592963"/>
                  </a:lnTo>
                  <a:lnTo>
                    <a:pt x="3031490" y="580263"/>
                  </a:lnTo>
                  <a:close/>
                </a:path>
                <a:path w="4558030" h="2857500">
                  <a:moveTo>
                    <a:pt x="3031490" y="440563"/>
                  </a:moveTo>
                  <a:lnTo>
                    <a:pt x="3018790" y="440563"/>
                  </a:lnTo>
                  <a:lnTo>
                    <a:pt x="3018790" y="542163"/>
                  </a:lnTo>
                  <a:lnTo>
                    <a:pt x="3031490" y="542163"/>
                  </a:lnTo>
                  <a:lnTo>
                    <a:pt x="3031490" y="440563"/>
                  </a:lnTo>
                  <a:close/>
                </a:path>
                <a:path w="4558030" h="2857500">
                  <a:moveTo>
                    <a:pt x="3031490" y="389763"/>
                  </a:moveTo>
                  <a:lnTo>
                    <a:pt x="3018790" y="389763"/>
                  </a:lnTo>
                  <a:lnTo>
                    <a:pt x="3018790" y="402463"/>
                  </a:lnTo>
                  <a:lnTo>
                    <a:pt x="3031490" y="402463"/>
                  </a:lnTo>
                  <a:lnTo>
                    <a:pt x="3031490" y="389763"/>
                  </a:lnTo>
                  <a:close/>
                </a:path>
                <a:path w="4558030" h="2857500">
                  <a:moveTo>
                    <a:pt x="3031490" y="338963"/>
                  </a:moveTo>
                  <a:lnTo>
                    <a:pt x="3018790" y="338963"/>
                  </a:lnTo>
                  <a:lnTo>
                    <a:pt x="3018790" y="351663"/>
                  </a:lnTo>
                  <a:lnTo>
                    <a:pt x="3031490" y="351663"/>
                  </a:lnTo>
                  <a:lnTo>
                    <a:pt x="3031490" y="338963"/>
                  </a:lnTo>
                  <a:close/>
                </a:path>
                <a:path w="4558030" h="2857500">
                  <a:moveTo>
                    <a:pt x="3031490" y="199263"/>
                  </a:moveTo>
                  <a:lnTo>
                    <a:pt x="3018790" y="199263"/>
                  </a:lnTo>
                  <a:lnTo>
                    <a:pt x="3018790" y="300863"/>
                  </a:lnTo>
                  <a:lnTo>
                    <a:pt x="3031490" y="300863"/>
                  </a:lnTo>
                  <a:lnTo>
                    <a:pt x="3031490" y="199263"/>
                  </a:lnTo>
                  <a:close/>
                </a:path>
                <a:path w="4558030" h="2857500">
                  <a:moveTo>
                    <a:pt x="3031490" y="148463"/>
                  </a:moveTo>
                  <a:lnTo>
                    <a:pt x="3018790" y="148463"/>
                  </a:lnTo>
                  <a:lnTo>
                    <a:pt x="3018790" y="161163"/>
                  </a:lnTo>
                  <a:lnTo>
                    <a:pt x="3031490" y="161163"/>
                  </a:lnTo>
                  <a:lnTo>
                    <a:pt x="3031490" y="148463"/>
                  </a:lnTo>
                  <a:close/>
                </a:path>
                <a:path w="4558030" h="2857500">
                  <a:moveTo>
                    <a:pt x="3031490" y="97663"/>
                  </a:moveTo>
                  <a:lnTo>
                    <a:pt x="3018790" y="97663"/>
                  </a:lnTo>
                  <a:lnTo>
                    <a:pt x="3018790" y="110363"/>
                  </a:lnTo>
                  <a:lnTo>
                    <a:pt x="3031490" y="110363"/>
                  </a:lnTo>
                  <a:lnTo>
                    <a:pt x="3031490" y="97663"/>
                  </a:lnTo>
                  <a:close/>
                </a:path>
                <a:path w="4558030" h="2857500">
                  <a:moveTo>
                    <a:pt x="3063240" y="76200"/>
                  </a:moveTo>
                  <a:lnTo>
                    <a:pt x="3025140" y="0"/>
                  </a:lnTo>
                  <a:lnTo>
                    <a:pt x="2987040" y="76200"/>
                  </a:lnTo>
                  <a:lnTo>
                    <a:pt x="3063240" y="76200"/>
                  </a:lnTo>
                  <a:close/>
                </a:path>
                <a:path w="4558030" h="2857500">
                  <a:moveTo>
                    <a:pt x="3103880" y="1422146"/>
                  </a:moveTo>
                  <a:lnTo>
                    <a:pt x="3031490" y="1422146"/>
                  </a:lnTo>
                  <a:lnTo>
                    <a:pt x="3031490" y="1405763"/>
                  </a:lnTo>
                  <a:lnTo>
                    <a:pt x="3018790" y="1405763"/>
                  </a:lnTo>
                  <a:lnTo>
                    <a:pt x="3018790" y="1422146"/>
                  </a:lnTo>
                  <a:lnTo>
                    <a:pt x="3002280" y="1422146"/>
                  </a:lnTo>
                  <a:lnTo>
                    <a:pt x="3002280" y="1434846"/>
                  </a:lnTo>
                  <a:lnTo>
                    <a:pt x="3018790" y="1434846"/>
                  </a:lnTo>
                  <a:lnTo>
                    <a:pt x="3103880" y="1434846"/>
                  </a:lnTo>
                  <a:lnTo>
                    <a:pt x="3103880" y="1428496"/>
                  </a:lnTo>
                  <a:lnTo>
                    <a:pt x="3103880" y="1422146"/>
                  </a:lnTo>
                  <a:close/>
                </a:path>
                <a:path w="4558030" h="2857500">
                  <a:moveTo>
                    <a:pt x="3154680" y="1422146"/>
                  </a:moveTo>
                  <a:lnTo>
                    <a:pt x="3141980" y="1422146"/>
                  </a:lnTo>
                  <a:lnTo>
                    <a:pt x="3141980" y="1434846"/>
                  </a:lnTo>
                  <a:lnTo>
                    <a:pt x="3154680" y="1434846"/>
                  </a:lnTo>
                  <a:lnTo>
                    <a:pt x="3154680" y="1422146"/>
                  </a:lnTo>
                  <a:close/>
                </a:path>
                <a:path w="4558030" h="2857500">
                  <a:moveTo>
                    <a:pt x="3205480" y="1422146"/>
                  </a:moveTo>
                  <a:lnTo>
                    <a:pt x="3192780" y="1422146"/>
                  </a:lnTo>
                  <a:lnTo>
                    <a:pt x="3192780" y="1434846"/>
                  </a:lnTo>
                  <a:lnTo>
                    <a:pt x="3205480" y="1434846"/>
                  </a:lnTo>
                  <a:lnTo>
                    <a:pt x="3205480" y="1422146"/>
                  </a:lnTo>
                  <a:close/>
                </a:path>
                <a:path w="4558030" h="2857500">
                  <a:moveTo>
                    <a:pt x="3345180" y="1422146"/>
                  </a:moveTo>
                  <a:lnTo>
                    <a:pt x="3243580" y="1422146"/>
                  </a:lnTo>
                  <a:lnTo>
                    <a:pt x="3243580" y="1434846"/>
                  </a:lnTo>
                  <a:lnTo>
                    <a:pt x="3345180" y="1434846"/>
                  </a:lnTo>
                  <a:lnTo>
                    <a:pt x="3345180" y="1422146"/>
                  </a:lnTo>
                  <a:close/>
                </a:path>
                <a:path w="4558030" h="2857500">
                  <a:moveTo>
                    <a:pt x="3395980" y="1422146"/>
                  </a:moveTo>
                  <a:lnTo>
                    <a:pt x="3383280" y="1422146"/>
                  </a:lnTo>
                  <a:lnTo>
                    <a:pt x="3383280" y="1434846"/>
                  </a:lnTo>
                  <a:lnTo>
                    <a:pt x="3395980" y="1434846"/>
                  </a:lnTo>
                  <a:lnTo>
                    <a:pt x="3395980" y="1422146"/>
                  </a:lnTo>
                  <a:close/>
                </a:path>
                <a:path w="4558030" h="2857500">
                  <a:moveTo>
                    <a:pt x="3446780" y="1422146"/>
                  </a:moveTo>
                  <a:lnTo>
                    <a:pt x="3434080" y="1422146"/>
                  </a:lnTo>
                  <a:lnTo>
                    <a:pt x="3434080" y="1434846"/>
                  </a:lnTo>
                  <a:lnTo>
                    <a:pt x="3446780" y="1434846"/>
                  </a:lnTo>
                  <a:lnTo>
                    <a:pt x="3446780" y="1422146"/>
                  </a:lnTo>
                  <a:close/>
                </a:path>
                <a:path w="4558030" h="2857500">
                  <a:moveTo>
                    <a:pt x="3586480" y="1422146"/>
                  </a:moveTo>
                  <a:lnTo>
                    <a:pt x="3484880" y="1422146"/>
                  </a:lnTo>
                  <a:lnTo>
                    <a:pt x="3484880" y="1434846"/>
                  </a:lnTo>
                  <a:lnTo>
                    <a:pt x="3586480" y="1434846"/>
                  </a:lnTo>
                  <a:lnTo>
                    <a:pt x="3586480" y="1422146"/>
                  </a:lnTo>
                  <a:close/>
                </a:path>
                <a:path w="4558030" h="2857500">
                  <a:moveTo>
                    <a:pt x="3637280" y="1422146"/>
                  </a:moveTo>
                  <a:lnTo>
                    <a:pt x="3624580" y="1422146"/>
                  </a:lnTo>
                  <a:lnTo>
                    <a:pt x="3624580" y="1434846"/>
                  </a:lnTo>
                  <a:lnTo>
                    <a:pt x="3637280" y="1434846"/>
                  </a:lnTo>
                  <a:lnTo>
                    <a:pt x="3637280" y="1422146"/>
                  </a:lnTo>
                  <a:close/>
                </a:path>
                <a:path w="4558030" h="2857500">
                  <a:moveTo>
                    <a:pt x="3688080" y="1422146"/>
                  </a:moveTo>
                  <a:lnTo>
                    <a:pt x="3675380" y="1422146"/>
                  </a:lnTo>
                  <a:lnTo>
                    <a:pt x="3675380" y="1434846"/>
                  </a:lnTo>
                  <a:lnTo>
                    <a:pt x="3688080" y="1434846"/>
                  </a:lnTo>
                  <a:lnTo>
                    <a:pt x="3688080" y="1422146"/>
                  </a:lnTo>
                  <a:close/>
                </a:path>
                <a:path w="4558030" h="2857500">
                  <a:moveTo>
                    <a:pt x="3827780" y="1422146"/>
                  </a:moveTo>
                  <a:lnTo>
                    <a:pt x="3726180" y="1422146"/>
                  </a:lnTo>
                  <a:lnTo>
                    <a:pt x="3726180" y="1434846"/>
                  </a:lnTo>
                  <a:lnTo>
                    <a:pt x="3827780" y="1434846"/>
                  </a:lnTo>
                  <a:lnTo>
                    <a:pt x="3827780" y="1422146"/>
                  </a:lnTo>
                  <a:close/>
                </a:path>
                <a:path w="4558030" h="2857500">
                  <a:moveTo>
                    <a:pt x="3878580" y="1422146"/>
                  </a:moveTo>
                  <a:lnTo>
                    <a:pt x="3865880" y="1422146"/>
                  </a:lnTo>
                  <a:lnTo>
                    <a:pt x="3865880" y="1434846"/>
                  </a:lnTo>
                  <a:lnTo>
                    <a:pt x="3878580" y="1434846"/>
                  </a:lnTo>
                  <a:lnTo>
                    <a:pt x="3878580" y="1422146"/>
                  </a:lnTo>
                  <a:close/>
                </a:path>
                <a:path w="4558030" h="2857500">
                  <a:moveTo>
                    <a:pt x="3929380" y="1422146"/>
                  </a:moveTo>
                  <a:lnTo>
                    <a:pt x="3916680" y="1422146"/>
                  </a:lnTo>
                  <a:lnTo>
                    <a:pt x="3916680" y="1434846"/>
                  </a:lnTo>
                  <a:lnTo>
                    <a:pt x="3929380" y="1434846"/>
                  </a:lnTo>
                  <a:lnTo>
                    <a:pt x="3929380" y="1422146"/>
                  </a:lnTo>
                  <a:close/>
                </a:path>
                <a:path w="4558030" h="2857500">
                  <a:moveTo>
                    <a:pt x="4069080" y="1422146"/>
                  </a:moveTo>
                  <a:lnTo>
                    <a:pt x="3967480" y="1422146"/>
                  </a:lnTo>
                  <a:lnTo>
                    <a:pt x="3967480" y="1434846"/>
                  </a:lnTo>
                  <a:lnTo>
                    <a:pt x="4069080" y="1434846"/>
                  </a:lnTo>
                  <a:lnTo>
                    <a:pt x="4069080" y="1422146"/>
                  </a:lnTo>
                  <a:close/>
                </a:path>
                <a:path w="4558030" h="2857500">
                  <a:moveTo>
                    <a:pt x="4119880" y="1422146"/>
                  </a:moveTo>
                  <a:lnTo>
                    <a:pt x="4107180" y="1422146"/>
                  </a:lnTo>
                  <a:lnTo>
                    <a:pt x="4107180" y="1434846"/>
                  </a:lnTo>
                  <a:lnTo>
                    <a:pt x="4119880" y="1434846"/>
                  </a:lnTo>
                  <a:lnTo>
                    <a:pt x="4119880" y="1422146"/>
                  </a:lnTo>
                  <a:close/>
                </a:path>
                <a:path w="4558030" h="2857500">
                  <a:moveTo>
                    <a:pt x="4159250" y="2641193"/>
                  </a:moveTo>
                  <a:lnTo>
                    <a:pt x="4158234" y="2641193"/>
                  </a:lnTo>
                  <a:lnTo>
                    <a:pt x="4146550" y="2641193"/>
                  </a:lnTo>
                  <a:lnTo>
                    <a:pt x="4145534" y="2641193"/>
                  </a:lnTo>
                  <a:lnTo>
                    <a:pt x="4145534" y="2653893"/>
                  </a:lnTo>
                  <a:lnTo>
                    <a:pt x="4146550" y="2653893"/>
                  </a:lnTo>
                  <a:lnTo>
                    <a:pt x="4158234" y="2653893"/>
                  </a:lnTo>
                  <a:lnTo>
                    <a:pt x="4159250" y="2653893"/>
                  </a:lnTo>
                  <a:lnTo>
                    <a:pt x="4159250" y="2641193"/>
                  </a:lnTo>
                  <a:close/>
                </a:path>
                <a:path w="4558030" h="2857500">
                  <a:moveTo>
                    <a:pt x="4159250" y="2590393"/>
                  </a:moveTo>
                  <a:lnTo>
                    <a:pt x="4158234" y="2590393"/>
                  </a:lnTo>
                  <a:lnTo>
                    <a:pt x="4146550" y="2590393"/>
                  </a:lnTo>
                  <a:lnTo>
                    <a:pt x="4145534" y="2590393"/>
                  </a:lnTo>
                  <a:lnTo>
                    <a:pt x="4145534" y="2603093"/>
                  </a:lnTo>
                  <a:lnTo>
                    <a:pt x="4146550" y="2603093"/>
                  </a:lnTo>
                  <a:lnTo>
                    <a:pt x="4158234" y="2603093"/>
                  </a:lnTo>
                  <a:lnTo>
                    <a:pt x="4159250" y="2603093"/>
                  </a:lnTo>
                  <a:lnTo>
                    <a:pt x="4159250" y="2590393"/>
                  </a:lnTo>
                  <a:close/>
                </a:path>
                <a:path w="4558030" h="2857500">
                  <a:moveTo>
                    <a:pt x="4159250" y="2450693"/>
                  </a:moveTo>
                  <a:lnTo>
                    <a:pt x="4158234" y="2450693"/>
                  </a:lnTo>
                  <a:lnTo>
                    <a:pt x="4146550" y="2450693"/>
                  </a:lnTo>
                  <a:lnTo>
                    <a:pt x="4145534" y="2450693"/>
                  </a:lnTo>
                  <a:lnTo>
                    <a:pt x="4145534" y="2552293"/>
                  </a:lnTo>
                  <a:lnTo>
                    <a:pt x="4146550" y="2552293"/>
                  </a:lnTo>
                  <a:lnTo>
                    <a:pt x="4158234" y="2552293"/>
                  </a:lnTo>
                  <a:lnTo>
                    <a:pt x="4159250" y="2552293"/>
                  </a:lnTo>
                  <a:lnTo>
                    <a:pt x="4159250" y="2450693"/>
                  </a:lnTo>
                  <a:close/>
                </a:path>
                <a:path w="4558030" h="2857500">
                  <a:moveTo>
                    <a:pt x="4159250" y="2399893"/>
                  </a:moveTo>
                  <a:lnTo>
                    <a:pt x="4158234" y="2399893"/>
                  </a:lnTo>
                  <a:lnTo>
                    <a:pt x="4146550" y="2399893"/>
                  </a:lnTo>
                  <a:lnTo>
                    <a:pt x="4145534" y="2399893"/>
                  </a:lnTo>
                  <a:lnTo>
                    <a:pt x="4145534" y="2412593"/>
                  </a:lnTo>
                  <a:lnTo>
                    <a:pt x="4146550" y="2412593"/>
                  </a:lnTo>
                  <a:lnTo>
                    <a:pt x="4158234" y="2412593"/>
                  </a:lnTo>
                  <a:lnTo>
                    <a:pt x="4159250" y="2412593"/>
                  </a:lnTo>
                  <a:lnTo>
                    <a:pt x="4159250" y="2399893"/>
                  </a:lnTo>
                  <a:close/>
                </a:path>
                <a:path w="4558030" h="2857500">
                  <a:moveTo>
                    <a:pt x="4159250" y="2349093"/>
                  </a:moveTo>
                  <a:lnTo>
                    <a:pt x="4158234" y="2349093"/>
                  </a:lnTo>
                  <a:lnTo>
                    <a:pt x="4146550" y="2349093"/>
                  </a:lnTo>
                  <a:lnTo>
                    <a:pt x="4145534" y="2349093"/>
                  </a:lnTo>
                  <a:lnTo>
                    <a:pt x="4145534" y="2361793"/>
                  </a:lnTo>
                  <a:lnTo>
                    <a:pt x="4146550" y="2361793"/>
                  </a:lnTo>
                  <a:lnTo>
                    <a:pt x="4158234" y="2361793"/>
                  </a:lnTo>
                  <a:lnTo>
                    <a:pt x="4159250" y="2361793"/>
                  </a:lnTo>
                  <a:lnTo>
                    <a:pt x="4159250" y="2349093"/>
                  </a:lnTo>
                  <a:close/>
                </a:path>
                <a:path w="4558030" h="2857500">
                  <a:moveTo>
                    <a:pt x="4159250" y="2209419"/>
                  </a:moveTo>
                  <a:lnTo>
                    <a:pt x="4158234" y="2209419"/>
                  </a:lnTo>
                  <a:lnTo>
                    <a:pt x="4146550" y="2209419"/>
                  </a:lnTo>
                  <a:lnTo>
                    <a:pt x="4145534" y="2209419"/>
                  </a:lnTo>
                  <a:lnTo>
                    <a:pt x="4145534" y="2311019"/>
                  </a:lnTo>
                  <a:lnTo>
                    <a:pt x="4146550" y="2311019"/>
                  </a:lnTo>
                  <a:lnTo>
                    <a:pt x="4158234" y="2311019"/>
                  </a:lnTo>
                  <a:lnTo>
                    <a:pt x="4159250" y="2311019"/>
                  </a:lnTo>
                  <a:lnTo>
                    <a:pt x="4159250" y="2209419"/>
                  </a:lnTo>
                  <a:close/>
                </a:path>
                <a:path w="4558030" h="2857500">
                  <a:moveTo>
                    <a:pt x="4159250" y="2158619"/>
                  </a:moveTo>
                  <a:lnTo>
                    <a:pt x="4158234" y="2158619"/>
                  </a:lnTo>
                  <a:lnTo>
                    <a:pt x="4146550" y="2158619"/>
                  </a:lnTo>
                  <a:lnTo>
                    <a:pt x="4145534" y="2158619"/>
                  </a:lnTo>
                  <a:lnTo>
                    <a:pt x="4145534" y="2171319"/>
                  </a:lnTo>
                  <a:lnTo>
                    <a:pt x="4146550" y="2171319"/>
                  </a:lnTo>
                  <a:lnTo>
                    <a:pt x="4158234" y="2171319"/>
                  </a:lnTo>
                  <a:lnTo>
                    <a:pt x="4159250" y="2171319"/>
                  </a:lnTo>
                  <a:lnTo>
                    <a:pt x="4159250" y="2158619"/>
                  </a:lnTo>
                  <a:close/>
                </a:path>
                <a:path w="4558030" h="2857500">
                  <a:moveTo>
                    <a:pt x="4159250" y="2107819"/>
                  </a:moveTo>
                  <a:lnTo>
                    <a:pt x="4158234" y="2107819"/>
                  </a:lnTo>
                  <a:lnTo>
                    <a:pt x="4146550" y="2107819"/>
                  </a:lnTo>
                  <a:lnTo>
                    <a:pt x="4145534" y="2107819"/>
                  </a:lnTo>
                  <a:lnTo>
                    <a:pt x="4145534" y="2120519"/>
                  </a:lnTo>
                  <a:lnTo>
                    <a:pt x="4146550" y="2120519"/>
                  </a:lnTo>
                  <a:lnTo>
                    <a:pt x="4158234" y="2120519"/>
                  </a:lnTo>
                  <a:lnTo>
                    <a:pt x="4159250" y="2120519"/>
                  </a:lnTo>
                  <a:lnTo>
                    <a:pt x="4159250" y="2107819"/>
                  </a:lnTo>
                  <a:close/>
                </a:path>
                <a:path w="4558030" h="2857500">
                  <a:moveTo>
                    <a:pt x="4159250" y="1968119"/>
                  </a:moveTo>
                  <a:lnTo>
                    <a:pt x="4158234" y="1968119"/>
                  </a:lnTo>
                  <a:lnTo>
                    <a:pt x="4146550" y="1968119"/>
                  </a:lnTo>
                  <a:lnTo>
                    <a:pt x="4145534" y="1968119"/>
                  </a:lnTo>
                  <a:lnTo>
                    <a:pt x="4145534" y="2069719"/>
                  </a:lnTo>
                  <a:lnTo>
                    <a:pt x="4146550" y="2069719"/>
                  </a:lnTo>
                  <a:lnTo>
                    <a:pt x="4158234" y="2069719"/>
                  </a:lnTo>
                  <a:lnTo>
                    <a:pt x="4159250" y="2069719"/>
                  </a:lnTo>
                  <a:lnTo>
                    <a:pt x="4159250" y="1968119"/>
                  </a:lnTo>
                  <a:close/>
                </a:path>
                <a:path w="4558030" h="2857500">
                  <a:moveTo>
                    <a:pt x="4159250" y="1917319"/>
                  </a:moveTo>
                  <a:lnTo>
                    <a:pt x="4158234" y="1917319"/>
                  </a:lnTo>
                  <a:lnTo>
                    <a:pt x="4146550" y="1917319"/>
                  </a:lnTo>
                  <a:lnTo>
                    <a:pt x="4145534" y="1917319"/>
                  </a:lnTo>
                  <a:lnTo>
                    <a:pt x="4145534" y="1930019"/>
                  </a:lnTo>
                  <a:lnTo>
                    <a:pt x="4146550" y="1930019"/>
                  </a:lnTo>
                  <a:lnTo>
                    <a:pt x="4158234" y="1930019"/>
                  </a:lnTo>
                  <a:lnTo>
                    <a:pt x="4159250" y="1930019"/>
                  </a:lnTo>
                  <a:lnTo>
                    <a:pt x="4159250" y="1917319"/>
                  </a:lnTo>
                  <a:close/>
                </a:path>
                <a:path w="4558030" h="2857500">
                  <a:moveTo>
                    <a:pt x="4159250" y="1866519"/>
                  </a:moveTo>
                  <a:lnTo>
                    <a:pt x="4158234" y="1866519"/>
                  </a:lnTo>
                  <a:lnTo>
                    <a:pt x="4146550" y="1866519"/>
                  </a:lnTo>
                  <a:lnTo>
                    <a:pt x="4145534" y="1866519"/>
                  </a:lnTo>
                  <a:lnTo>
                    <a:pt x="4145534" y="1879219"/>
                  </a:lnTo>
                  <a:lnTo>
                    <a:pt x="4146550" y="1879219"/>
                  </a:lnTo>
                  <a:lnTo>
                    <a:pt x="4158234" y="1879219"/>
                  </a:lnTo>
                  <a:lnTo>
                    <a:pt x="4159250" y="1879219"/>
                  </a:lnTo>
                  <a:lnTo>
                    <a:pt x="4159250" y="1866519"/>
                  </a:lnTo>
                  <a:close/>
                </a:path>
                <a:path w="4558030" h="2857500">
                  <a:moveTo>
                    <a:pt x="4159250" y="1726819"/>
                  </a:moveTo>
                  <a:lnTo>
                    <a:pt x="4158234" y="1726819"/>
                  </a:lnTo>
                  <a:lnTo>
                    <a:pt x="4146550" y="1726819"/>
                  </a:lnTo>
                  <a:lnTo>
                    <a:pt x="4145534" y="1726819"/>
                  </a:lnTo>
                  <a:lnTo>
                    <a:pt x="4145534" y="1828419"/>
                  </a:lnTo>
                  <a:lnTo>
                    <a:pt x="4146550" y="1828419"/>
                  </a:lnTo>
                  <a:lnTo>
                    <a:pt x="4158234" y="1828419"/>
                  </a:lnTo>
                  <a:lnTo>
                    <a:pt x="4159250" y="1828419"/>
                  </a:lnTo>
                  <a:lnTo>
                    <a:pt x="4159250" y="1726819"/>
                  </a:lnTo>
                  <a:close/>
                </a:path>
                <a:path w="4558030" h="2857500">
                  <a:moveTo>
                    <a:pt x="4159250" y="1676019"/>
                  </a:moveTo>
                  <a:lnTo>
                    <a:pt x="4158234" y="1676019"/>
                  </a:lnTo>
                  <a:lnTo>
                    <a:pt x="4146550" y="1676019"/>
                  </a:lnTo>
                  <a:lnTo>
                    <a:pt x="4145534" y="1676019"/>
                  </a:lnTo>
                  <a:lnTo>
                    <a:pt x="4145534" y="1688719"/>
                  </a:lnTo>
                  <a:lnTo>
                    <a:pt x="4146550" y="1688719"/>
                  </a:lnTo>
                  <a:lnTo>
                    <a:pt x="4158234" y="1688719"/>
                  </a:lnTo>
                  <a:lnTo>
                    <a:pt x="4159250" y="1688719"/>
                  </a:lnTo>
                  <a:lnTo>
                    <a:pt x="4159250" y="1676019"/>
                  </a:lnTo>
                  <a:close/>
                </a:path>
                <a:path w="4558030" h="2857500">
                  <a:moveTo>
                    <a:pt x="4159250" y="1625219"/>
                  </a:moveTo>
                  <a:lnTo>
                    <a:pt x="4158234" y="1625219"/>
                  </a:lnTo>
                  <a:lnTo>
                    <a:pt x="4146550" y="1625219"/>
                  </a:lnTo>
                  <a:lnTo>
                    <a:pt x="4145534" y="1625219"/>
                  </a:lnTo>
                  <a:lnTo>
                    <a:pt x="4145534" y="1637919"/>
                  </a:lnTo>
                  <a:lnTo>
                    <a:pt x="4146550" y="1637919"/>
                  </a:lnTo>
                  <a:lnTo>
                    <a:pt x="4158234" y="1637919"/>
                  </a:lnTo>
                  <a:lnTo>
                    <a:pt x="4159250" y="1637919"/>
                  </a:lnTo>
                  <a:lnTo>
                    <a:pt x="4159250" y="1625219"/>
                  </a:lnTo>
                  <a:close/>
                </a:path>
                <a:path w="4558030" h="2857500">
                  <a:moveTo>
                    <a:pt x="4159250" y="1485519"/>
                  </a:moveTo>
                  <a:lnTo>
                    <a:pt x="4158234" y="1485519"/>
                  </a:lnTo>
                  <a:lnTo>
                    <a:pt x="4146550" y="1485519"/>
                  </a:lnTo>
                  <a:lnTo>
                    <a:pt x="4145534" y="1485519"/>
                  </a:lnTo>
                  <a:lnTo>
                    <a:pt x="4145534" y="1587119"/>
                  </a:lnTo>
                  <a:lnTo>
                    <a:pt x="4146550" y="1587119"/>
                  </a:lnTo>
                  <a:lnTo>
                    <a:pt x="4158234" y="1587119"/>
                  </a:lnTo>
                  <a:lnTo>
                    <a:pt x="4159250" y="1587119"/>
                  </a:lnTo>
                  <a:lnTo>
                    <a:pt x="4159250" y="1485519"/>
                  </a:lnTo>
                  <a:close/>
                </a:path>
                <a:path w="4558030" h="2857500">
                  <a:moveTo>
                    <a:pt x="4159250" y="1434719"/>
                  </a:moveTo>
                  <a:lnTo>
                    <a:pt x="4158234" y="1434719"/>
                  </a:lnTo>
                  <a:lnTo>
                    <a:pt x="4146550" y="1434719"/>
                  </a:lnTo>
                  <a:lnTo>
                    <a:pt x="4145534" y="1434719"/>
                  </a:lnTo>
                  <a:lnTo>
                    <a:pt x="4145534" y="1447419"/>
                  </a:lnTo>
                  <a:lnTo>
                    <a:pt x="4146550" y="1447419"/>
                  </a:lnTo>
                  <a:lnTo>
                    <a:pt x="4158234" y="1447419"/>
                  </a:lnTo>
                  <a:lnTo>
                    <a:pt x="4159250" y="1447419"/>
                  </a:lnTo>
                  <a:lnTo>
                    <a:pt x="4159250" y="1434719"/>
                  </a:lnTo>
                  <a:close/>
                </a:path>
                <a:path w="4558030" h="2857500">
                  <a:moveTo>
                    <a:pt x="4191000" y="2780893"/>
                  </a:moveTo>
                  <a:lnTo>
                    <a:pt x="4189984" y="2780893"/>
                  </a:lnTo>
                  <a:lnTo>
                    <a:pt x="4159250" y="2780893"/>
                  </a:lnTo>
                  <a:lnTo>
                    <a:pt x="4159250" y="2691993"/>
                  </a:lnTo>
                  <a:lnTo>
                    <a:pt x="4158234" y="2691993"/>
                  </a:lnTo>
                  <a:lnTo>
                    <a:pt x="4146550" y="2691993"/>
                  </a:lnTo>
                  <a:lnTo>
                    <a:pt x="4145534" y="2691993"/>
                  </a:lnTo>
                  <a:lnTo>
                    <a:pt x="4145534" y="2780893"/>
                  </a:lnTo>
                  <a:lnTo>
                    <a:pt x="4114800" y="2780893"/>
                  </a:lnTo>
                  <a:lnTo>
                    <a:pt x="4113784" y="2780893"/>
                  </a:lnTo>
                  <a:lnTo>
                    <a:pt x="4151884" y="2857093"/>
                  </a:lnTo>
                  <a:lnTo>
                    <a:pt x="4152392" y="2856077"/>
                  </a:lnTo>
                  <a:lnTo>
                    <a:pt x="4152900" y="2857093"/>
                  </a:lnTo>
                  <a:lnTo>
                    <a:pt x="4184650" y="2793593"/>
                  </a:lnTo>
                  <a:lnTo>
                    <a:pt x="4191000" y="2780893"/>
                  </a:lnTo>
                  <a:close/>
                </a:path>
                <a:path w="4558030" h="2857500">
                  <a:moveTo>
                    <a:pt x="4197604" y="1422146"/>
                  </a:moveTo>
                  <a:lnTo>
                    <a:pt x="4184904" y="1422146"/>
                  </a:lnTo>
                  <a:lnTo>
                    <a:pt x="4184904" y="1434846"/>
                  </a:lnTo>
                  <a:lnTo>
                    <a:pt x="4197604" y="1434846"/>
                  </a:lnTo>
                  <a:lnTo>
                    <a:pt x="4197604" y="1422146"/>
                  </a:lnTo>
                  <a:close/>
                </a:path>
                <a:path w="4558030" h="2857500">
                  <a:moveTo>
                    <a:pt x="4337304" y="1422146"/>
                  </a:moveTo>
                  <a:lnTo>
                    <a:pt x="4235704" y="1422146"/>
                  </a:lnTo>
                  <a:lnTo>
                    <a:pt x="4235704" y="1434846"/>
                  </a:lnTo>
                  <a:lnTo>
                    <a:pt x="4337304" y="1434846"/>
                  </a:lnTo>
                  <a:lnTo>
                    <a:pt x="4337304" y="1422146"/>
                  </a:lnTo>
                  <a:close/>
                </a:path>
                <a:path w="4558030" h="2857500">
                  <a:moveTo>
                    <a:pt x="4388104" y="1422146"/>
                  </a:moveTo>
                  <a:lnTo>
                    <a:pt x="4375404" y="1422146"/>
                  </a:lnTo>
                  <a:lnTo>
                    <a:pt x="4375404" y="1434846"/>
                  </a:lnTo>
                  <a:lnTo>
                    <a:pt x="4388104" y="1434846"/>
                  </a:lnTo>
                  <a:lnTo>
                    <a:pt x="4388104" y="1422146"/>
                  </a:lnTo>
                  <a:close/>
                </a:path>
                <a:path w="4558030" h="2857500">
                  <a:moveTo>
                    <a:pt x="4438904" y="1422146"/>
                  </a:moveTo>
                  <a:lnTo>
                    <a:pt x="4426204" y="1422146"/>
                  </a:lnTo>
                  <a:lnTo>
                    <a:pt x="4426204" y="1434846"/>
                  </a:lnTo>
                  <a:lnTo>
                    <a:pt x="4438904" y="1434846"/>
                  </a:lnTo>
                  <a:lnTo>
                    <a:pt x="4438904" y="1422146"/>
                  </a:lnTo>
                  <a:close/>
                </a:path>
                <a:path w="4558030" h="2857500">
                  <a:moveTo>
                    <a:pt x="4526026" y="1369695"/>
                  </a:moveTo>
                  <a:lnTo>
                    <a:pt x="4513326" y="1369695"/>
                  </a:lnTo>
                  <a:lnTo>
                    <a:pt x="4513326" y="1422146"/>
                  </a:lnTo>
                  <a:lnTo>
                    <a:pt x="4477004" y="1422146"/>
                  </a:lnTo>
                  <a:lnTo>
                    <a:pt x="4477004" y="1434846"/>
                  </a:lnTo>
                  <a:lnTo>
                    <a:pt x="4526026" y="1434846"/>
                  </a:lnTo>
                  <a:lnTo>
                    <a:pt x="4526026" y="1428496"/>
                  </a:lnTo>
                  <a:lnTo>
                    <a:pt x="4526026" y="1422146"/>
                  </a:lnTo>
                  <a:lnTo>
                    <a:pt x="4526026" y="1369695"/>
                  </a:lnTo>
                  <a:close/>
                </a:path>
                <a:path w="4558030" h="2857500">
                  <a:moveTo>
                    <a:pt x="4526026" y="1318895"/>
                  </a:moveTo>
                  <a:lnTo>
                    <a:pt x="4513326" y="1318895"/>
                  </a:lnTo>
                  <a:lnTo>
                    <a:pt x="4513326" y="1331595"/>
                  </a:lnTo>
                  <a:lnTo>
                    <a:pt x="4526026" y="1331595"/>
                  </a:lnTo>
                  <a:lnTo>
                    <a:pt x="4526026" y="1318895"/>
                  </a:lnTo>
                  <a:close/>
                </a:path>
                <a:path w="4558030" h="2857500">
                  <a:moveTo>
                    <a:pt x="4526026" y="1268095"/>
                  </a:moveTo>
                  <a:lnTo>
                    <a:pt x="4513326" y="1268095"/>
                  </a:lnTo>
                  <a:lnTo>
                    <a:pt x="4513326" y="1280795"/>
                  </a:lnTo>
                  <a:lnTo>
                    <a:pt x="4526026" y="1280795"/>
                  </a:lnTo>
                  <a:lnTo>
                    <a:pt x="4526026" y="1268095"/>
                  </a:lnTo>
                  <a:close/>
                </a:path>
                <a:path w="4558030" h="2857500">
                  <a:moveTo>
                    <a:pt x="4526026" y="1128395"/>
                  </a:moveTo>
                  <a:lnTo>
                    <a:pt x="4513326" y="1128395"/>
                  </a:lnTo>
                  <a:lnTo>
                    <a:pt x="4513326" y="1229995"/>
                  </a:lnTo>
                  <a:lnTo>
                    <a:pt x="4526026" y="1229995"/>
                  </a:lnTo>
                  <a:lnTo>
                    <a:pt x="4526026" y="1128395"/>
                  </a:lnTo>
                  <a:close/>
                </a:path>
                <a:path w="4558030" h="2857500">
                  <a:moveTo>
                    <a:pt x="4526026" y="1077595"/>
                  </a:moveTo>
                  <a:lnTo>
                    <a:pt x="4513326" y="1077595"/>
                  </a:lnTo>
                  <a:lnTo>
                    <a:pt x="4513326" y="1090295"/>
                  </a:lnTo>
                  <a:lnTo>
                    <a:pt x="4526026" y="1090295"/>
                  </a:lnTo>
                  <a:lnTo>
                    <a:pt x="4526026" y="1077595"/>
                  </a:lnTo>
                  <a:close/>
                </a:path>
                <a:path w="4558030" h="2857500">
                  <a:moveTo>
                    <a:pt x="4526026" y="1026795"/>
                  </a:moveTo>
                  <a:lnTo>
                    <a:pt x="4513326" y="1026795"/>
                  </a:lnTo>
                  <a:lnTo>
                    <a:pt x="4513326" y="1039495"/>
                  </a:lnTo>
                  <a:lnTo>
                    <a:pt x="4526026" y="1039495"/>
                  </a:lnTo>
                  <a:lnTo>
                    <a:pt x="4526026" y="1026795"/>
                  </a:lnTo>
                  <a:close/>
                </a:path>
                <a:path w="4558030" h="2857500">
                  <a:moveTo>
                    <a:pt x="4526026" y="887095"/>
                  </a:moveTo>
                  <a:lnTo>
                    <a:pt x="4513326" y="887095"/>
                  </a:lnTo>
                  <a:lnTo>
                    <a:pt x="4513326" y="988695"/>
                  </a:lnTo>
                  <a:lnTo>
                    <a:pt x="4526026" y="988695"/>
                  </a:lnTo>
                  <a:lnTo>
                    <a:pt x="4526026" y="887095"/>
                  </a:lnTo>
                  <a:close/>
                </a:path>
                <a:path w="4558030" h="2857500">
                  <a:moveTo>
                    <a:pt x="4526026" y="836295"/>
                  </a:moveTo>
                  <a:lnTo>
                    <a:pt x="4513326" y="836295"/>
                  </a:lnTo>
                  <a:lnTo>
                    <a:pt x="4513326" y="848995"/>
                  </a:lnTo>
                  <a:lnTo>
                    <a:pt x="4526026" y="848995"/>
                  </a:lnTo>
                  <a:lnTo>
                    <a:pt x="4526026" y="836295"/>
                  </a:lnTo>
                  <a:close/>
                </a:path>
                <a:path w="4558030" h="2857500">
                  <a:moveTo>
                    <a:pt x="4526026" y="785495"/>
                  </a:moveTo>
                  <a:lnTo>
                    <a:pt x="4513326" y="785495"/>
                  </a:lnTo>
                  <a:lnTo>
                    <a:pt x="4513326" y="798195"/>
                  </a:lnTo>
                  <a:lnTo>
                    <a:pt x="4526026" y="798195"/>
                  </a:lnTo>
                  <a:lnTo>
                    <a:pt x="4526026" y="785495"/>
                  </a:lnTo>
                  <a:close/>
                </a:path>
                <a:path w="4558030" h="2857500">
                  <a:moveTo>
                    <a:pt x="4526026" y="645795"/>
                  </a:moveTo>
                  <a:lnTo>
                    <a:pt x="4513326" y="645795"/>
                  </a:lnTo>
                  <a:lnTo>
                    <a:pt x="4513326" y="747395"/>
                  </a:lnTo>
                  <a:lnTo>
                    <a:pt x="4526026" y="747395"/>
                  </a:lnTo>
                  <a:lnTo>
                    <a:pt x="4526026" y="645795"/>
                  </a:lnTo>
                  <a:close/>
                </a:path>
                <a:path w="4558030" h="2857500">
                  <a:moveTo>
                    <a:pt x="4526026" y="594995"/>
                  </a:moveTo>
                  <a:lnTo>
                    <a:pt x="4513326" y="594995"/>
                  </a:lnTo>
                  <a:lnTo>
                    <a:pt x="4513326" y="607695"/>
                  </a:lnTo>
                  <a:lnTo>
                    <a:pt x="4526026" y="607695"/>
                  </a:lnTo>
                  <a:lnTo>
                    <a:pt x="4526026" y="594995"/>
                  </a:lnTo>
                  <a:close/>
                </a:path>
                <a:path w="4558030" h="2857500">
                  <a:moveTo>
                    <a:pt x="4526026" y="544195"/>
                  </a:moveTo>
                  <a:lnTo>
                    <a:pt x="4513326" y="544195"/>
                  </a:lnTo>
                  <a:lnTo>
                    <a:pt x="4513326" y="556895"/>
                  </a:lnTo>
                  <a:lnTo>
                    <a:pt x="4526026" y="556895"/>
                  </a:lnTo>
                  <a:lnTo>
                    <a:pt x="4526026" y="544195"/>
                  </a:lnTo>
                  <a:close/>
                </a:path>
                <a:path w="4558030" h="2857500">
                  <a:moveTo>
                    <a:pt x="4526026" y="404495"/>
                  </a:moveTo>
                  <a:lnTo>
                    <a:pt x="4513326" y="404495"/>
                  </a:lnTo>
                  <a:lnTo>
                    <a:pt x="4513326" y="506095"/>
                  </a:lnTo>
                  <a:lnTo>
                    <a:pt x="4526026" y="506095"/>
                  </a:lnTo>
                  <a:lnTo>
                    <a:pt x="4526026" y="404495"/>
                  </a:lnTo>
                  <a:close/>
                </a:path>
                <a:path w="4558030" h="2857500">
                  <a:moveTo>
                    <a:pt x="4526026" y="353695"/>
                  </a:moveTo>
                  <a:lnTo>
                    <a:pt x="4513326" y="353695"/>
                  </a:lnTo>
                  <a:lnTo>
                    <a:pt x="4513326" y="366395"/>
                  </a:lnTo>
                  <a:lnTo>
                    <a:pt x="4526026" y="366395"/>
                  </a:lnTo>
                  <a:lnTo>
                    <a:pt x="4526026" y="353695"/>
                  </a:lnTo>
                  <a:close/>
                </a:path>
                <a:path w="4558030" h="2857500">
                  <a:moveTo>
                    <a:pt x="4526026" y="302895"/>
                  </a:moveTo>
                  <a:lnTo>
                    <a:pt x="4513326" y="302895"/>
                  </a:lnTo>
                  <a:lnTo>
                    <a:pt x="4513326" y="315595"/>
                  </a:lnTo>
                  <a:lnTo>
                    <a:pt x="4526026" y="315595"/>
                  </a:lnTo>
                  <a:lnTo>
                    <a:pt x="4526026" y="302895"/>
                  </a:lnTo>
                  <a:close/>
                </a:path>
                <a:path w="4558030" h="2857500">
                  <a:moveTo>
                    <a:pt x="4526026" y="163195"/>
                  </a:moveTo>
                  <a:lnTo>
                    <a:pt x="4513326" y="163195"/>
                  </a:lnTo>
                  <a:lnTo>
                    <a:pt x="4513326" y="264795"/>
                  </a:lnTo>
                  <a:lnTo>
                    <a:pt x="4526026" y="264795"/>
                  </a:lnTo>
                  <a:lnTo>
                    <a:pt x="4526026" y="163195"/>
                  </a:lnTo>
                  <a:close/>
                </a:path>
                <a:path w="4558030" h="2857500">
                  <a:moveTo>
                    <a:pt x="4526026" y="112395"/>
                  </a:moveTo>
                  <a:lnTo>
                    <a:pt x="4513326" y="112395"/>
                  </a:lnTo>
                  <a:lnTo>
                    <a:pt x="4513326" y="125095"/>
                  </a:lnTo>
                  <a:lnTo>
                    <a:pt x="4526026" y="125095"/>
                  </a:lnTo>
                  <a:lnTo>
                    <a:pt x="4526026" y="112395"/>
                  </a:lnTo>
                  <a:close/>
                </a:path>
                <a:path w="4558030" h="2857500">
                  <a:moveTo>
                    <a:pt x="4557776" y="76200"/>
                  </a:moveTo>
                  <a:lnTo>
                    <a:pt x="4556823" y="74295"/>
                  </a:lnTo>
                  <a:lnTo>
                    <a:pt x="4551426" y="63500"/>
                  </a:lnTo>
                  <a:lnTo>
                    <a:pt x="4519676" y="0"/>
                  </a:lnTo>
                  <a:lnTo>
                    <a:pt x="4481576" y="76200"/>
                  </a:lnTo>
                  <a:lnTo>
                    <a:pt x="4557776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743" y="2031492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8963" y="3250692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893"/>
                  </a:moveTo>
                  <a:lnTo>
                    <a:pt x="0" y="2780893"/>
                  </a:lnTo>
                  <a:lnTo>
                    <a:pt x="38100" y="2857093"/>
                  </a:lnTo>
                  <a:lnTo>
                    <a:pt x="69850" y="2793593"/>
                  </a:lnTo>
                  <a:lnTo>
                    <a:pt x="31750" y="2793593"/>
                  </a:lnTo>
                  <a:lnTo>
                    <a:pt x="31750" y="2780893"/>
                  </a:lnTo>
                  <a:close/>
                </a:path>
                <a:path w="1936750" h="2857500">
                  <a:moveTo>
                    <a:pt x="44450" y="2691993"/>
                  </a:moveTo>
                  <a:lnTo>
                    <a:pt x="31750" y="2691993"/>
                  </a:lnTo>
                  <a:lnTo>
                    <a:pt x="31750" y="2793593"/>
                  </a:lnTo>
                  <a:lnTo>
                    <a:pt x="44450" y="2793593"/>
                  </a:lnTo>
                  <a:lnTo>
                    <a:pt x="44450" y="2691993"/>
                  </a:lnTo>
                  <a:close/>
                </a:path>
                <a:path w="1936750" h="2857500">
                  <a:moveTo>
                    <a:pt x="76200" y="2780893"/>
                  </a:moveTo>
                  <a:lnTo>
                    <a:pt x="44450" y="2780893"/>
                  </a:lnTo>
                  <a:lnTo>
                    <a:pt x="44450" y="2793593"/>
                  </a:lnTo>
                  <a:lnTo>
                    <a:pt x="69850" y="2793593"/>
                  </a:lnTo>
                  <a:lnTo>
                    <a:pt x="76200" y="2780893"/>
                  </a:lnTo>
                  <a:close/>
                </a:path>
                <a:path w="1936750" h="2857500">
                  <a:moveTo>
                    <a:pt x="44450" y="2641193"/>
                  </a:moveTo>
                  <a:lnTo>
                    <a:pt x="31750" y="2641193"/>
                  </a:lnTo>
                  <a:lnTo>
                    <a:pt x="31750" y="2653893"/>
                  </a:lnTo>
                  <a:lnTo>
                    <a:pt x="44450" y="2653893"/>
                  </a:lnTo>
                  <a:lnTo>
                    <a:pt x="44450" y="2641193"/>
                  </a:lnTo>
                  <a:close/>
                </a:path>
                <a:path w="1936750" h="2857500">
                  <a:moveTo>
                    <a:pt x="44450" y="2590393"/>
                  </a:moveTo>
                  <a:lnTo>
                    <a:pt x="31750" y="2590393"/>
                  </a:lnTo>
                  <a:lnTo>
                    <a:pt x="31750" y="2603093"/>
                  </a:lnTo>
                  <a:lnTo>
                    <a:pt x="44450" y="2603093"/>
                  </a:lnTo>
                  <a:lnTo>
                    <a:pt x="44450" y="2590393"/>
                  </a:lnTo>
                  <a:close/>
                </a:path>
                <a:path w="1936750" h="2857500">
                  <a:moveTo>
                    <a:pt x="44450" y="2450693"/>
                  </a:moveTo>
                  <a:lnTo>
                    <a:pt x="31750" y="2450693"/>
                  </a:lnTo>
                  <a:lnTo>
                    <a:pt x="31750" y="2552293"/>
                  </a:lnTo>
                  <a:lnTo>
                    <a:pt x="44450" y="2552293"/>
                  </a:lnTo>
                  <a:lnTo>
                    <a:pt x="44450" y="2450693"/>
                  </a:lnTo>
                  <a:close/>
                </a:path>
                <a:path w="1936750" h="2857500">
                  <a:moveTo>
                    <a:pt x="44450" y="2399893"/>
                  </a:moveTo>
                  <a:lnTo>
                    <a:pt x="31750" y="2399893"/>
                  </a:lnTo>
                  <a:lnTo>
                    <a:pt x="31750" y="2412593"/>
                  </a:lnTo>
                  <a:lnTo>
                    <a:pt x="44450" y="2412593"/>
                  </a:lnTo>
                  <a:lnTo>
                    <a:pt x="44450" y="2399893"/>
                  </a:lnTo>
                  <a:close/>
                </a:path>
                <a:path w="1936750" h="2857500">
                  <a:moveTo>
                    <a:pt x="44450" y="2349093"/>
                  </a:moveTo>
                  <a:lnTo>
                    <a:pt x="31750" y="2349093"/>
                  </a:lnTo>
                  <a:lnTo>
                    <a:pt x="31750" y="2361793"/>
                  </a:lnTo>
                  <a:lnTo>
                    <a:pt x="44450" y="2361793"/>
                  </a:lnTo>
                  <a:lnTo>
                    <a:pt x="44450" y="2349093"/>
                  </a:lnTo>
                  <a:close/>
                </a:path>
                <a:path w="193675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193675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193675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193675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193675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193675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193675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193675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193675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193675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193675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193675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193675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1936750" h="2857500">
                  <a:moveTo>
                    <a:pt x="273303" y="1422146"/>
                  </a:moveTo>
                  <a:lnTo>
                    <a:pt x="260603" y="1422146"/>
                  </a:lnTo>
                  <a:lnTo>
                    <a:pt x="260603" y="1434846"/>
                  </a:lnTo>
                  <a:lnTo>
                    <a:pt x="273303" y="1434846"/>
                  </a:lnTo>
                  <a:lnTo>
                    <a:pt x="273303" y="1422146"/>
                  </a:lnTo>
                  <a:close/>
                </a:path>
                <a:path w="1936750" h="2857500">
                  <a:moveTo>
                    <a:pt x="324104" y="1422146"/>
                  </a:moveTo>
                  <a:lnTo>
                    <a:pt x="311403" y="1422146"/>
                  </a:lnTo>
                  <a:lnTo>
                    <a:pt x="311403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193675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193675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193675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193675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193675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193675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193675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193675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193675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193675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193675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193675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193675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193675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193675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193675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193675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193675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1936750" h="2857500">
                  <a:moveTo>
                    <a:pt x="1892045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04745" y="1434846"/>
                  </a:lnTo>
                  <a:lnTo>
                    <a:pt x="1904745" y="1428496"/>
                  </a:lnTo>
                  <a:lnTo>
                    <a:pt x="1892045" y="1428496"/>
                  </a:lnTo>
                  <a:lnTo>
                    <a:pt x="1892045" y="1422146"/>
                  </a:lnTo>
                  <a:close/>
                </a:path>
                <a:path w="1936750" h="2857500">
                  <a:moveTo>
                    <a:pt x="1904745" y="1415415"/>
                  </a:moveTo>
                  <a:lnTo>
                    <a:pt x="1892045" y="1415415"/>
                  </a:lnTo>
                  <a:lnTo>
                    <a:pt x="1892045" y="1428496"/>
                  </a:lnTo>
                  <a:lnTo>
                    <a:pt x="1898395" y="1422146"/>
                  </a:lnTo>
                  <a:lnTo>
                    <a:pt x="1904745" y="1422146"/>
                  </a:lnTo>
                  <a:lnTo>
                    <a:pt x="1904745" y="1415415"/>
                  </a:lnTo>
                  <a:close/>
                </a:path>
                <a:path w="1936750" h="2857500">
                  <a:moveTo>
                    <a:pt x="1904745" y="1422146"/>
                  </a:moveTo>
                  <a:lnTo>
                    <a:pt x="1898395" y="1422146"/>
                  </a:lnTo>
                  <a:lnTo>
                    <a:pt x="1892045" y="1428496"/>
                  </a:lnTo>
                  <a:lnTo>
                    <a:pt x="1904745" y="1428496"/>
                  </a:lnTo>
                  <a:lnTo>
                    <a:pt x="1904745" y="1422146"/>
                  </a:lnTo>
                  <a:close/>
                </a:path>
                <a:path w="1936750" h="2857500">
                  <a:moveTo>
                    <a:pt x="1904745" y="1364615"/>
                  </a:moveTo>
                  <a:lnTo>
                    <a:pt x="1892045" y="1364615"/>
                  </a:lnTo>
                  <a:lnTo>
                    <a:pt x="1892045" y="1377315"/>
                  </a:lnTo>
                  <a:lnTo>
                    <a:pt x="1904745" y="1377315"/>
                  </a:lnTo>
                  <a:lnTo>
                    <a:pt x="1904745" y="1364615"/>
                  </a:lnTo>
                  <a:close/>
                </a:path>
                <a:path w="1936750" h="2857500">
                  <a:moveTo>
                    <a:pt x="1904745" y="1313815"/>
                  </a:moveTo>
                  <a:lnTo>
                    <a:pt x="1892045" y="1313815"/>
                  </a:lnTo>
                  <a:lnTo>
                    <a:pt x="1892045" y="1326515"/>
                  </a:lnTo>
                  <a:lnTo>
                    <a:pt x="1904745" y="1326515"/>
                  </a:lnTo>
                  <a:lnTo>
                    <a:pt x="1904745" y="1313815"/>
                  </a:lnTo>
                  <a:close/>
                </a:path>
                <a:path w="1936750" h="2857500">
                  <a:moveTo>
                    <a:pt x="1904745" y="1174115"/>
                  </a:moveTo>
                  <a:lnTo>
                    <a:pt x="1892045" y="1174115"/>
                  </a:lnTo>
                  <a:lnTo>
                    <a:pt x="1892045" y="1275715"/>
                  </a:lnTo>
                  <a:lnTo>
                    <a:pt x="1904745" y="1275715"/>
                  </a:lnTo>
                  <a:lnTo>
                    <a:pt x="1904745" y="1174115"/>
                  </a:lnTo>
                  <a:close/>
                </a:path>
                <a:path w="1936750" h="2857500">
                  <a:moveTo>
                    <a:pt x="1904745" y="1123315"/>
                  </a:moveTo>
                  <a:lnTo>
                    <a:pt x="1892045" y="1123315"/>
                  </a:lnTo>
                  <a:lnTo>
                    <a:pt x="1892045" y="1136015"/>
                  </a:lnTo>
                  <a:lnTo>
                    <a:pt x="1904745" y="1136015"/>
                  </a:lnTo>
                  <a:lnTo>
                    <a:pt x="1904745" y="1123315"/>
                  </a:lnTo>
                  <a:close/>
                </a:path>
                <a:path w="1936750" h="2857500">
                  <a:moveTo>
                    <a:pt x="1904745" y="1072515"/>
                  </a:moveTo>
                  <a:lnTo>
                    <a:pt x="1892045" y="1072515"/>
                  </a:lnTo>
                  <a:lnTo>
                    <a:pt x="1892045" y="1085215"/>
                  </a:lnTo>
                  <a:lnTo>
                    <a:pt x="1904745" y="1085215"/>
                  </a:lnTo>
                  <a:lnTo>
                    <a:pt x="1904745" y="1072515"/>
                  </a:lnTo>
                  <a:close/>
                </a:path>
                <a:path w="1936750" h="2857500">
                  <a:moveTo>
                    <a:pt x="1904745" y="932815"/>
                  </a:moveTo>
                  <a:lnTo>
                    <a:pt x="1892045" y="932815"/>
                  </a:lnTo>
                  <a:lnTo>
                    <a:pt x="1892045" y="1034415"/>
                  </a:lnTo>
                  <a:lnTo>
                    <a:pt x="1904745" y="1034415"/>
                  </a:lnTo>
                  <a:lnTo>
                    <a:pt x="1904745" y="932815"/>
                  </a:lnTo>
                  <a:close/>
                </a:path>
                <a:path w="1936750" h="2857500">
                  <a:moveTo>
                    <a:pt x="1904745" y="882015"/>
                  </a:moveTo>
                  <a:lnTo>
                    <a:pt x="1892045" y="882015"/>
                  </a:lnTo>
                  <a:lnTo>
                    <a:pt x="1892045" y="894715"/>
                  </a:lnTo>
                  <a:lnTo>
                    <a:pt x="1904745" y="894715"/>
                  </a:lnTo>
                  <a:lnTo>
                    <a:pt x="1904745" y="882015"/>
                  </a:lnTo>
                  <a:close/>
                </a:path>
                <a:path w="1936750" h="2857500">
                  <a:moveTo>
                    <a:pt x="1904745" y="831215"/>
                  </a:moveTo>
                  <a:lnTo>
                    <a:pt x="1892045" y="831215"/>
                  </a:lnTo>
                  <a:lnTo>
                    <a:pt x="1892045" y="843915"/>
                  </a:lnTo>
                  <a:lnTo>
                    <a:pt x="1904745" y="843915"/>
                  </a:lnTo>
                  <a:lnTo>
                    <a:pt x="1904745" y="831215"/>
                  </a:lnTo>
                  <a:close/>
                </a:path>
                <a:path w="1936750" h="2857500">
                  <a:moveTo>
                    <a:pt x="1904745" y="691515"/>
                  </a:moveTo>
                  <a:lnTo>
                    <a:pt x="1892045" y="691515"/>
                  </a:lnTo>
                  <a:lnTo>
                    <a:pt x="1892045" y="793115"/>
                  </a:lnTo>
                  <a:lnTo>
                    <a:pt x="1904745" y="793115"/>
                  </a:lnTo>
                  <a:lnTo>
                    <a:pt x="1904745" y="691515"/>
                  </a:lnTo>
                  <a:close/>
                </a:path>
                <a:path w="1936750" h="2857500">
                  <a:moveTo>
                    <a:pt x="1904745" y="640715"/>
                  </a:moveTo>
                  <a:lnTo>
                    <a:pt x="1892045" y="640715"/>
                  </a:lnTo>
                  <a:lnTo>
                    <a:pt x="1892045" y="653415"/>
                  </a:lnTo>
                  <a:lnTo>
                    <a:pt x="1904745" y="653415"/>
                  </a:lnTo>
                  <a:lnTo>
                    <a:pt x="1904745" y="640715"/>
                  </a:lnTo>
                  <a:close/>
                </a:path>
                <a:path w="1936750" h="2857500">
                  <a:moveTo>
                    <a:pt x="1904745" y="589915"/>
                  </a:moveTo>
                  <a:lnTo>
                    <a:pt x="1892045" y="589915"/>
                  </a:lnTo>
                  <a:lnTo>
                    <a:pt x="1892045" y="602615"/>
                  </a:lnTo>
                  <a:lnTo>
                    <a:pt x="1904745" y="602615"/>
                  </a:lnTo>
                  <a:lnTo>
                    <a:pt x="1904745" y="589915"/>
                  </a:lnTo>
                  <a:close/>
                </a:path>
                <a:path w="1936750" h="2857500">
                  <a:moveTo>
                    <a:pt x="1904745" y="450215"/>
                  </a:moveTo>
                  <a:lnTo>
                    <a:pt x="1892045" y="450215"/>
                  </a:lnTo>
                  <a:lnTo>
                    <a:pt x="1892045" y="551815"/>
                  </a:lnTo>
                  <a:lnTo>
                    <a:pt x="1904745" y="551815"/>
                  </a:lnTo>
                  <a:lnTo>
                    <a:pt x="1904745" y="450215"/>
                  </a:lnTo>
                  <a:close/>
                </a:path>
                <a:path w="1936750" h="2857500">
                  <a:moveTo>
                    <a:pt x="1904745" y="399415"/>
                  </a:moveTo>
                  <a:lnTo>
                    <a:pt x="1892045" y="399415"/>
                  </a:lnTo>
                  <a:lnTo>
                    <a:pt x="1892045" y="412115"/>
                  </a:lnTo>
                  <a:lnTo>
                    <a:pt x="1904745" y="412115"/>
                  </a:lnTo>
                  <a:lnTo>
                    <a:pt x="1904745" y="399415"/>
                  </a:lnTo>
                  <a:close/>
                </a:path>
                <a:path w="1936750" h="2857500">
                  <a:moveTo>
                    <a:pt x="1904745" y="348615"/>
                  </a:moveTo>
                  <a:lnTo>
                    <a:pt x="1892045" y="348615"/>
                  </a:lnTo>
                  <a:lnTo>
                    <a:pt x="1892045" y="361315"/>
                  </a:lnTo>
                  <a:lnTo>
                    <a:pt x="1904745" y="361315"/>
                  </a:lnTo>
                  <a:lnTo>
                    <a:pt x="1904745" y="348615"/>
                  </a:lnTo>
                  <a:close/>
                </a:path>
                <a:path w="1936750" h="2857500">
                  <a:moveTo>
                    <a:pt x="1904745" y="208915"/>
                  </a:moveTo>
                  <a:lnTo>
                    <a:pt x="1892045" y="208915"/>
                  </a:lnTo>
                  <a:lnTo>
                    <a:pt x="1892045" y="310515"/>
                  </a:lnTo>
                  <a:lnTo>
                    <a:pt x="1904745" y="310515"/>
                  </a:lnTo>
                  <a:lnTo>
                    <a:pt x="1904745" y="208915"/>
                  </a:lnTo>
                  <a:close/>
                </a:path>
                <a:path w="1936750" h="2857500">
                  <a:moveTo>
                    <a:pt x="1904745" y="158115"/>
                  </a:moveTo>
                  <a:lnTo>
                    <a:pt x="1892045" y="158115"/>
                  </a:lnTo>
                  <a:lnTo>
                    <a:pt x="1892045" y="170815"/>
                  </a:lnTo>
                  <a:lnTo>
                    <a:pt x="1904745" y="170815"/>
                  </a:lnTo>
                  <a:lnTo>
                    <a:pt x="1904745" y="158115"/>
                  </a:lnTo>
                  <a:close/>
                </a:path>
                <a:path w="1936750" h="2857500">
                  <a:moveTo>
                    <a:pt x="1904745" y="107315"/>
                  </a:moveTo>
                  <a:lnTo>
                    <a:pt x="1892045" y="107315"/>
                  </a:lnTo>
                  <a:lnTo>
                    <a:pt x="1892045" y="120015"/>
                  </a:lnTo>
                  <a:lnTo>
                    <a:pt x="1904745" y="120015"/>
                  </a:lnTo>
                  <a:lnTo>
                    <a:pt x="1904745" y="107315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936495" y="76200"/>
                  </a:lnTo>
                  <a:lnTo>
                    <a:pt x="1933003" y="69215"/>
                  </a:lnTo>
                  <a:lnTo>
                    <a:pt x="1892045" y="69215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69215"/>
                  </a:lnTo>
                  <a:lnTo>
                    <a:pt x="1904745" y="69215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69215"/>
                  </a:lnTo>
                  <a:lnTo>
                    <a:pt x="1933003" y="69215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0263" y="2031492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88963" y="3250692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893"/>
                  </a:moveTo>
                  <a:lnTo>
                    <a:pt x="0" y="2780893"/>
                  </a:lnTo>
                  <a:lnTo>
                    <a:pt x="38100" y="2857093"/>
                  </a:lnTo>
                  <a:lnTo>
                    <a:pt x="69850" y="2793593"/>
                  </a:lnTo>
                  <a:lnTo>
                    <a:pt x="31750" y="2793593"/>
                  </a:lnTo>
                  <a:lnTo>
                    <a:pt x="31750" y="2780893"/>
                  </a:lnTo>
                  <a:close/>
                </a:path>
                <a:path w="3430270" h="2857500">
                  <a:moveTo>
                    <a:pt x="44450" y="2691993"/>
                  </a:moveTo>
                  <a:lnTo>
                    <a:pt x="31750" y="2691993"/>
                  </a:lnTo>
                  <a:lnTo>
                    <a:pt x="31750" y="2793593"/>
                  </a:lnTo>
                  <a:lnTo>
                    <a:pt x="44450" y="2793593"/>
                  </a:lnTo>
                  <a:lnTo>
                    <a:pt x="44450" y="2691993"/>
                  </a:lnTo>
                  <a:close/>
                </a:path>
                <a:path w="3430270" h="2857500">
                  <a:moveTo>
                    <a:pt x="76200" y="2780893"/>
                  </a:moveTo>
                  <a:lnTo>
                    <a:pt x="44450" y="2780893"/>
                  </a:lnTo>
                  <a:lnTo>
                    <a:pt x="44450" y="2793593"/>
                  </a:lnTo>
                  <a:lnTo>
                    <a:pt x="69850" y="2793593"/>
                  </a:lnTo>
                  <a:lnTo>
                    <a:pt x="76200" y="2780893"/>
                  </a:lnTo>
                  <a:close/>
                </a:path>
                <a:path w="3430270" h="2857500">
                  <a:moveTo>
                    <a:pt x="44450" y="2641193"/>
                  </a:moveTo>
                  <a:lnTo>
                    <a:pt x="31750" y="2641193"/>
                  </a:lnTo>
                  <a:lnTo>
                    <a:pt x="31750" y="2653893"/>
                  </a:lnTo>
                  <a:lnTo>
                    <a:pt x="44450" y="2653893"/>
                  </a:lnTo>
                  <a:lnTo>
                    <a:pt x="44450" y="2641193"/>
                  </a:lnTo>
                  <a:close/>
                </a:path>
                <a:path w="3430270" h="2857500">
                  <a:moveTo>
                    <a:pt x="44450" y="2590393"/>
                  </a:moveTo>
                  <a:lnTo>
                    <a:pt x="31750" y="2590393"/>
                  </a:lnTo>
                  <a:lnTo>
                    <a:pt x="31750" y="2603093"/>
                  </a:lnTo>
                  <a:lnTo>
                    <a:pt x="44450" y="2603093"/>
                  </a:lnTo>
                  <a:lnTo>
                    <a:pt x="44450" y="2590393"/>
                  </a:lnTo>
                  <a:close/>
                </a:path>
                <a:path w="3430270" h="2857500">
                  <a:moveTo>
                    <a:pt x="44450" y="2450693"/>
                  </a:moveTo>
                  <a:lnTo>
                    <a:pt x="31750" y="2450693"/>
                  </a:lnTo>
                  <a:lnTo>
                    <a:pt x="31750" y="2552293"/>
                  </a:lnTo>
                  <a:lnTo>
                    <a:pt x="44450" y="2552293"/>
                  </a:lnTo>
                  <a:lnTo>
                    <a:pt x="44450" y="2450693"/>
                  </a:lnTo>
                  <a:close/>
                </a:path>
                <a:path w="3430270" h="2857500">
                  <a:moveTo>
                    <a:pt x="44450" y="2399893"/>
                  </a:moveTo>
                  <a:lnTo>
                    <a:pt x="31750" y="2399893"/>
                  </a:lnTo>
                  <a:lnTo>
                    <a:pt x="31750" y="2412593"/>
                  </a:lnTo>
                  <a:lnTo>
                    <a:pt x="44450" y="2412593"/>
                  </a:lnTo>
                  <a:lnTo>
                    <a:pt x="44450" y="2399893"/>
                  </a:lnTo>
                  <a:close/>
                </a:path>
                <a:path w="3430270" h="2857500">
                  <a:moveTo>
                    <a:pt x="44450" y="2349093"/>
                  </a:moveTo>
                  <a:lnTo>
                    <a:pt x="31750" y="2349093"/>
                  </a:lnTo>
                  <a:lnTo>
                    <a:pt x="31750" y="2361793"/>
                  </a:lnTo>
                  <a:lnTo>
                    <a:pt x="44450" y="2361793"/>
                  </a:lnTo>
                  <a:lnTo>
                    <a:pt x="44450" y="2349093"/>
                  </a:lnTo>
                  <a:close/>
                </a:path>
                <a:path w="3430270" h="2857500">
                  <a:moveTo>
                    <a:pt x="44450" y="2209419"/>
                  </a:moveTo>
                  <a:lnTo>
                    <a:pt x="31750" y="2209419"/>
                  </a:lnTo>
                  <a:lnTo>
                    <a:pt x="31750" y="2311019"/>
                  </a:lnTo>
                  <a:lnTo>
                    <a:pt x="44450" y="2311019"/>
                  </a:lnTo>
                  <a:lnTo>
                    <a:pt x="44450" y="2209419"/>
                  </a:lnTo>
                  <a:close/>
                </a:path>
                <a:path w="3430270" h="2857500">
                  <a:moveTo>
                    <a:pt x="44450" y="2158619"/>
                  </a:moveTo>
                  <a:lnTo>
                    <a:pt x="31750" y="2158619"/>
                  </a:lnTo>
                  <a:lnTo>
                    <a:pt x="31750" y="2171319"/>
                  </a:lnTo>
                  <a:lnTo>
                    <a:pt x="44450" y="2171319"/>
                  </a:lnTo>
                  <a:lnTo>
                    <a:pt x="44450" y="2158619"/>
                  </a:lnTo>
                  <a:close/>
                </a:path>
                <a:path w="3430270" h="2857500">
                  <a:moveTo>
                    <a:pt x="44450" y="2107819"/>
                  </a:moveTo>
                  <a:lnTo>
                    <a:pt x="31750" y="2107819"/>
                  </a:lnTo>
                  <a:lnTo>
                    <a:pt x="31750" y="2120519"/>
                  </a:lnTo>
                  <a:lnTo>
                    <a:pt x="44450" y="2120519"/>
                  </a:lnTo>
                  <a:lnTo>
                    <a:pt x="44450" y="2107819"/>
                  </a:lnTo>
                  <a:close/>
                </a:path>
                <a:path w="3430270" h="2857500">
                  <a:moveTo>
                    <a:pt x="44450" y="1968119"/>
                  </a:moveTo>
                  <a:lnTo>
                    <a:pt x="31750" y="1968119"/>
                  </a:lnTo>
                  <a:lnTo>
                    <a:pt x="31750" y="2069719"/>
                  </a:lnTo>
                  <a:lnTo>
                    <a:pt x="44450" y="2069719"/>
                  </a:lnTo>
                  <a:lnTo>
                    <a:pt x="44450" y="1968119"/>
                  </a:lnTo>
                  <a:close/>
                </a:path>
                <a:path w="3430270" h="2857500">
                  <a:moveTo>
                    <a:pt x="44450" y="1917319"/>
                  </a:moveTo>
                  <a:lnTo>
                    <a:pt x="31750" y="1917319"/>
                  </a:lnTo>
                  <a:lnTo>
                    <a:pt x="31750" y="1930019"/>
                  </a:lnTo>
                  <a:lnTo>
                    <a:pt x="44450" y="1930019"/>
                  </a:lnTo>
                  <a:lnTo>
                    <a:pt x="44450" y="1917319"/>
                  </a:lnTo>
                  <a:close/>
                </a:path>
                <a:path w="3430270" h="2857500">
                  <a:moveTo>
                    <a:pt x="44450" y="1866519"/>
                  </a:moveTo>
                  <a:lnTo>
                    <a:pt x="31750" y="1866519"/>
                  </a:lnTo>
                  <a:lnTo>
                    <a:pt x="31750" y="1879219"/>
                  </a:lnTo>
                  <a:lnTo>
                    <a:pt x="44450" y="1879219"/>
                  </a:lnTo>
                  <a:lnTo>
                    <a:pt x="44450" y="1866519"/>
                  </a:lnTo>
                  <a:close/>
                </a:path>
                <a:path w="3430270" h="2857500">
                  <a:moveTo>
                    <a:pt x="44450" y="1726819"/>
                  </a:moveTo>
                  <a:lnTo>
                    <a:pt x="31750" y="1726819"/>
                  </a:lnTo>
                  <a:lnTo>
                    <a:pt x="31750" y="1828419"/>
                  </a:lnTo>
                  <a:lnTo>
                    <a:pt x="44450" y="1828419"/>
                  </a:lnTo>
                  <a:lnTo>
                    <a:pt x="44450" y="1726819"/>
                  </a:lnTo>
                  <a:close/>
                </a:path>
                <a:path w="3430270" h="2857500">
                  <a:moveTo>
                    <a:pt x="44450" y="1676019"/>
                  </a:moveTo>
                  <a:lnTo>
                    <a:pt x="31750" y="1676019"/>
                  </a:lnTo>
                  <a:lnTo>
                    <a:pt x="31750" y="1688719"/>
                  </a:lnTo>
                  <a:lnTo>
                    <a:pt x="44450" y="1688719"/>
                  </a:lnTo>
                  <a:lnTo>
                    <a:pt x="44450" y="1676019"/>
                  </a:lnTo>
                  <a:close/>
                </a:path>
                <a:path w="3430270" h="2857500">
                  <a:moveTo>
                    <a:pt x="44450" y="1625219"/>
                  </a:moveTo>
                  <a:lnTo>
                    <a:pt x="31750" y="1625219"/>
                  </a:lnTo>
                  <a:lnTo>
                    <a:pt x="31750" y="1637919"/>
                  </a:lnTo>
                  <a:lnTo>
                    <a:pt x="44450" y="1637919"/>
                  </a:lnTo>
                  <a:lnTo>
                    <a:pt x="44450" y="1625219"/>
                  </a:lnTo>
                  <a:close/>
                </a:path>
                <a:path w="3430270" h="2857500">
                  <a:moveTo>
                    <a:pt x="44450" y="1485519"/>
                  </a:moveTo>
                  <a:lnTo>
                    <a:pt x="31750" y="1485519"/>
                  </a:lnTo>
                  <a:lnTo>
                    <a:pt x="31750" y="1587119"/>
                  </a:lnTo>
                  <a:lnTo>
                    <a:pt x="44450" y="1587119"/>
                  </a:lnTo>
                  <a:lnTo>
                    <a:pt x="44450" y="1485519"/>
                  </a:lnTo>
                  <a:close/>
                </a:path>
                <a:path w="3430270" h="2857500">
                  <a:moveTo>
                    <a:pt x="44450" y="1434719"/>
                  </a:moveTo>
                  <a:lnTo>
                    <a:pt x="31750" y="1434719"/>
                  </a:lnTo>
                  <a:lnTo>
                    <a:pt x="31750" y="1447419"/>
                  </a:lnTo>
                  <a:lnTo>
                    <a:pt x="44450" y="1447419"/>
                  </a:lnTo>
                  <a:lnTo>
                    <a:pt x="44450" y="1434719"/>
                  </a:lnTo>
                  <a:close/>
                </a:path>
                <a:path w="3430270" h="2857500">
                  <a:moveTo>
                    <a:pt x="82803" y="1422146"/>
                  </a:moveTo>
                  <a:lnTo>
                    <a:pt x="70103" y="1422146"/>
                  </a:lnTo>
                  <a:lnTo>
                    <a:pt x="70103" y="1434846"/>
                  </a:lnTo>
                  <a:lnTo>
                    <a:pt x="82803" y="1434846"/>
                  </a:lnTo>
                  <a:lnTo>
                    <a:pt x="82803" y="1422146"/>
                  </a:lnTo>
                  <a:close/>
                </a:path>
                <a:path w="3430270" h="2857500">
                  <a:moveTo>
                    <a:pt x="222503" y="1422146"/>
                  </a:moveTo>
                  <a:lnTo>
                    <a:pt x="120903" y="1422146"/>
                  </a:lnTo>
                  <a:lnTo>
                    <a:pt x="120903" y="1434846"/>
                  </a:lnTo>
                  <a:lnTo>
                    <a:pt x="222503" y="1434846"/>
                  </a:lnTo>
                  <a:lnTo>
                    <a:pt x="222503" y="1422146"/>
                  </a:lnTo>
                  <a:close/>
                </a:path>
                <a:path w="3430270" h="2857500">
                  <a:moveTo>
                    <a:pt x="273303" y="1422146"/>
                  </a:moveTo>
                  <a:lnTo>
                    <a:pt x="260603" y="1422146"/>
                  </a:lnTo>
                  <a:lnTo>
                    <a:pt x="260603" y="1434846"/>
                  </a:lnTo>
                  <a:lnTo>
                    <a:pt x="273303" y="1434846"/>
                  </a:lnTo>
                  <a:lnTo>
                    <a:pt x="273303" y="1422146"/>
                  </a:lnTo>
                  <a:close/>
                </a:path>
                <a:path w="3430270" h="2857500">
                  <a:moveTo>
                    <a:pt x="324104" y="1422146"/>
                  </a:moveTo>
                  <a:lnTo>
                    <a:pt x="311403" y="1422146"/>
                  </a:lnTo>
                  <a:lnTo>
                    <a:pt x="311403" y="1434846"/>
                  </a:lnTo>
                  <a:lnTo>
                    <a:pt x="324104" y="1434846"/>
                  </a:lnTo>
                  <a:lnTo>
                    <a:pt x="324104" y="1422146"/>
                  </a:lnTo>
                  <a:close/>
                </a:path>
                <a:path w="3430270" h="2857500">
                  <a:moveTo>
                    <a:pt x="463804" y="1422146"/>
                  </a:moveTo>
                  <a:lnTo>
                    <a:pt x="362204" y="1422146"/>
                  </a:lnTo>
                  <a:lnTo>
                    <a:pt x="362204" y="1434846"/>
                  </a:lnTo>
                  <a:lnTo>
                    <a:pt x="463804" y="1434846"/>
                  </a:lnTo>
                  <a:lnTo>
                    <a:pt x="463804" y="1422146"/>
                  </a:lnTo>
                  <a:close/>
                </a:path>
                <a:path w="3430270" h="2857500">
                  <a:moveTo>
                    <a:pt x="514604" y="1422146"/>
                  </a:moveTo>
                  <a:lnTo>
                    <a:pt x="501904" y="1422146"/>
                  </a:lnTo>
                  <a:lnTo>
                    <a:pt x="501904" y="1434846"/>
                  </a:lnTo>
                  <a:lnTo>
                    <a:pt x="514604" y="1434846"/>
                  </a:lnTo>
                  <a:lnTo>
                    <a:pt x="514604" y="1422146"/>
                  </a:lnTo>
                  <a:close/>
                </a:path>
                <a:path w="3430270" h="2857500">
                  <a:moveTo>
                    <a:pt x="565404" y="1422146"/>
                  </a:moveTo>
                  <a:lnTo>
                    <a:pt x="552704" y="1422146"/>
                  </a:lnTo>
                  <a:lnTo>
                    <a:pt x="552704" y="1434846"/>
                  </a:lnTo>
                  <a:lnTo>
                    <a:pt x="565404" y="1434846"/>
                  </a:lnTo>
                  <a:lnTo>
                    <a:pt x="565404" y="1422146"/>
                  </a:lnTo>
                  <a:close/>
                </a:path>
                <a:path w="3430270" h="2857500">
                  <a:moveTo>
                    <a:pt x="705104" y="1422146"/>
                  </a:moveTo>
                  <a:lnTo>
                    <a:pt x="603504" y="1422146"/>
                  </a:lnTo>
                  <a:lnTo>
                    <a:pt x="603504" y="1434846"/>
                  </a:lnTo>
                  <a:lnTo>
                    <a:pt x="705104" y="1434846"/>
                  </a:lnTo>
                  <a:lnTo>
                    <a:pt x="705104" y="1422146"/>
                  </a:lnTo>
                  <a:close/>
                </a:path>
                <a:path w="3430270" h="2857500">
                  <a:moveTo>
                    <a:pt x="755904" y="1422146"/>
                  </a:moveTo>
                  <a:lnTo>
                    <a:pt x="743204" y="1422146"/>
                  </a:lnTo>
                  <a:lnTo>
                    <a:pt x="743204" y="1434846"/>
                  </a:lnTo>
                  <a:lnTo>
                    <a:pt x="755904" y="1434846"/>
                  </a:lnTo>
                  <a:lnTo>
                    <a:pt x="755904" y="1422146"/>
                  </a:lnTo>
                  <a:close/>
                </a:path>
                <a:path w="3430270" h="2857500">
                  <a:moveTo>
                    <a:pt x="806704" y="1422146"/>
                  </a:moveTo>
                  <a:lnTo>
                    <a:pt x="794004" y="1422146"/>
                  </a:lnTo>
                  <a:lnTo>
                    <a:pt x="794004" y="1434846"/>
                  </a:lnTo>
                  <a:lnTo>
                    <a:pt x="806704" y="1434846"/>
                  </a:lnTo>
                  <a:lnTo>
                    <a:pt x="806704" y="1422146"/>
                  </a:lnTo>
                  <a:close/>
                </a:path>
                <a:path w="3430270" h="2857500">
                  <a:moveTo>
                    <a:pt x="946404" y="1422146"/>
                  </a:moveTo>
                  <a:lnTo>
                    <a:pt x="844804" y="1422146"/>
                  </a:lnTo>
                  <a:lnTo>
                    <a:pt x="844804" y="1434846"/>
                  </a:lnTo>
                  <a:lnTo>
                    <a:pt x="946404" y="1434846"/>
                  </a:lnTo>
                  <a:lnTo>
                    <a:pt x="946404" y="1422146"/>
                  </a:lnTo>
                  <a:close/>
                </a:path>
                <a:path w="3430270" h="2857500">
                  <a:moveTo>
                    <a:pt x="997204" y="1422146"/>
                  </a:moveTo>
                  <a:lnTo>
                    <a:pt x="984504" y="1422146"/>
                  </a:lnTo>
                  <a:lnTo>
                    <a:pt x="984504" y="1434846"/>
                  </a:lnTo>
                  <a:lnTo>
                    <a:pt x="997204" y="1434846"/>
                  </a:lnTo>
                  <a:lnTo>
                    <a:pt x="997204" y="1422146"/>
                  </a:lnTo>
                  <a:close/>
                </a:path>
                <a:path w="3430270" h="2857500">
                  <a:moveTo>
                    <a:pt x="1048004" y="1422146"/>
                  </a:moveTo>
                  <a:lnTo>
                    <a:pt x="1035304" y="1422146"/>
                  </a:lnTo>
                  <a:lnTo>
                    <a:pt x="1035304" y="1434846"/>
                  </a:lnTo>
                  <a:lnTo>
                    <a:pt x="1048004" y="1434846"/>
                  </a:lnTo>
                  <a:lnTo>
                    <a:pt x="1048004" y="1422146"/>
                  </a:lnTo>
                  <a:close/>
                </a:path>
                <a:path w="3430270" h="2857500">
                  <a:moveTo>
                    <a:pt x="1187704" y="1422146"/>
                  </a:moveTo>
                  <a:lnTo>
                    <a:pt x="1086104" y="1422146"/>
                  </a:lnTo>
                  <a:lnTo>
                    <a:pt x="1086104" y="1434846"/>
                  </a:lnTo>
                  <a:lnTo>
                    <a:pt x="1187704" y="1434846"/>
                  </a:lnTo>
                  <a:lnTo>
                    <a:pt x="1187704" y="1422146"/>
                  </a:lnTo>
                  <a:close/>
                </a:path>
                <a:path w="3430270" h="2857500">
                  <a:moveTo>
                    <a:pt x="1238504" y="1422146"/>
                  </a:moveTo>
                  <a:lnTo>
                    <a:pt x="1225804" y="1422146"/>
                  </a:lnTo>
                  <a:lnTo>
                    <a:pt x="1225804" y="1434846"/>
                  </a:lnTo>
                  <a:lnTo>
                    <a:pt x="1238504" y="1434846"/>
                  </a:lnTo>
                  <a:lnTo>
                    <a:pt x="1238504" y="1422146"/>
                  </a:lnTo>
                  <a:close/>
                </a:path>
                <a:path w="3430270" h="2857500">
                  <a:moveTo>
                    <a:pt x="1289304" y="1422146"/>
                  </a:moveTo>
                  <a:lnTo>
                    <a:pt x="1276604" y="1422146"/>
                  </a:lnTo>
                  <a:lnTo>
                    <a:pt x="1276604" y="1434846"/>
                  </a:lnTo>
                  <a:lnTo>
                    <a:pt x="1289304" y="1434846"/>
                  </a:lnTo>
                  <a:lnTo>
                    <a:pt x="1289304" y="1422146"/>
                  </a:lnTo>
                  <a:close/>
                </a:path>
                <a:path w="3430270" h="2857500">
                  <a:moveTo>
                    <a:pt x="1429004" y="1422146"/>
                  </a:moveTo>
                  <a:lnTo>
                    <a:pt x="1327404" y="1422146"/>
                  </a:lnTo>
                  <a:lnTo>
                    <a:pt x="1327404" y="1434846"/>
                  </a:lnTo>
                  <a:lnTo>
                    <a:pt x="1429004" y="1434846"/>
                  </a:lnTo>
                  <a:lnTo>
                    <a:pt x="1429004" y="1422146"/>
                  </a:lnTo>
                  <a:close/>
                </a:path>
                <a:path w="3430270" h="2857500">
                  <a:moveTo>
                    <a:pt x="1479804" y="1422146"/>
                  </a:moveTo>
                  <a:lnTo>
                    <a:pt x="1467104" y="1422146"/>
                  </a:lnTo>
                  <a:lnTo>
                    <a:pt x="1467104" y="1434846"/>
                  </a:lnTo>
                  <a:lnTo>
                    <a:pt x="1479804" y="1434846"/>
                  </a:lnTo>
                  <a:lnTo>
                    <a:pt x="1479804" y="1422146"/>
                  </a:lnTo>
                  <a:close/>
                </a:path>
                <a:path w="3430270" h="2857500">
                  <a:moveTo>
                    <a:pt x="1530604" y="1422146"/>
                  </a:moveTo>
                  <a:lnTo>
                    <a:pt x="1517904" y="1422146"/>
                  </a:lnTo>
                  <a:lnTo>
                    <a:pt x="1517904" y="1434846"/>
                  </a:lnTo>
                  <a:lnTo>
                    <a:pt x="1530604" y="1434846"/>
                  </a:lnTo>
                  <a:lnTo>
                    <a:pt x="1530604" y="1422146"/>
                  </a:lnTo>
                  <a:close/>
                </a:path>
                <a:path w="3430270" h="2857500">
                  <a:moveTo>
                    <a:pt x="1670304" y="1422146"/>
                  </a:moveTo>
                  <a:lnTo>
                    <a:pt x="1568704" y="1422146"/>
                  </a:lnTo>
                  <a:lnTo>
                    <a:pt x="1568704" y="1434846"/>
                  </a:lnTo>
                  <a:lnTo>
                    <a:pt x="1670304" y="1434846"/>
                  </a:lnTo>
                  <a:lnTo>
                    <a:pt x="1670304" y="1422146"/>
                  </a:lnTo>
                  <a:close/>
                </a:path>
                <a:path w="3430270" h="2857500">
                  <a:moveTo>
                    <a:pt x="1721104" y="1422146"/>
                  </a:moveTo>
                  <a:lnTo>
                    <a:pt x="1708404" y="1422146"/>
                  </a:lnTo>
                  <a:lnTo>
                    <a:pt x="1708404" y="1434846"/>
                  </a:lnTo>
                  <a:lnTo>
                    <a:pt x="1721104" y="1434846"/>
                  </a:lnTo>
                  <a:lnTo>
                    <a:pt x="1721104" y="1422146"/>
                  </a:lnTo>
                  <a:close/>
                </a:path>
                <a:path w="3430270" h="2857500">
                  <a:moveTo>
                    <a:pt x="1771904" y="1422146"/>
                  </a:moveTo>
                  <a:lnTo>
                    <a:pt x="1759204" y="1422146"/>
                  </a:lnTo>
                  <a:lnTo>
                    <a:pt x="1759204" y="1434846"/>
                  </a:lnTo>
                  <a:lnTo>
                    <a:pt x="1771904" y="1434846"/>
                  </a:lnTo>
                  <a:lnTo>
                    <a:pt x="1771904" y="1422146"/>
                  </a:lnTo>
                  <a:close/>
                </a:path>
                <a:path w="3430270" h="2857500">
                  <a:moveTo>
                    <a:pt x="1911604" y="1422146"/>
                  </a:moveTo>
                  <a:lnTo>
                    <a:pt x="1810004" y="1422146"/>
                  </a:lnTo>
                  <a:lnTo>
                    <a:pt x="1810004" y="1434846"/>
                  </a:lnTo>
                  <a:lnTo>
                    <a:pt x="1911604" y="1434846"/>
                  </a:lnTo>
                  <a:lnTo>
                    <a:pt x="1911604" y="1422146"/>
                  </a:lnTo>
                  <a:close/>
                </a:path>
                <a:path w="3430270" h="2857500">
                  <a:moveTo>
                    <a:pt x="1962404" y="1422146"/>
                  </a:moveTo>
                  <a:lnTo>
                    <a:pt x="1949704" y="1422146"/>
                  </a:lnTo>
                  <a:lnTo>
                    <a:pt x="1949704" y="1434846"/>
                  </a:lnTo>
                  <a:lnTo>
                    <a:pt x="1962404" y="1434846"/>
                  </a:lnTo>
                  <a:lnTo>
                    <a:pt x="1962404" y="1422146"/>
                  </a:lnTo>
                  <a:close/>
                </a:path>
                <a:path w="3430270" h="2857500">
                  <a:moveTo>
                    <a:pt x="2013204" y="1422146"/>
                  </a:moveTo>
                  <a:lnTo>
                    <a:pt x="2000504" y="1422146"/>
                  </a:lnTo>
                  <a:lnTo>
                    <a:pt x="2000504" y="1434846"/>
                  </a:lnTo>
                  <a:lnTo>
                    <a:pt x="2013204" y="1434846"/>
                  </a:lnTo>
                  <a:lnTo>
                    <a:pt x="2013204" y="1422146"/>
                  </a:lnTo>
                  <a:close/>
                </a:path>
                <a:path w="3430270" h="2857500">
                  <a:moveTo>
                    <a:pt x="2152904" y="1422146"/>
                  </a:moveTo>
                  <a:lnTo>
                    <a:pt x="2051304" y="1422146"/>
                  </a:lnTo>
                  <a:lnTo>
                    <a:pt x="2051304" y="1434846"/>
                  </a:lnTo>
                  <a:lnTo>
                    <a:pt x="2152904" y="1434846"/>
                  </a:lnTo>
                  <a:lnTo>
                    <a:pt x="2152904" y="1422146"/>
                  </a:lnTo>
                  <a:close/>
                </a:path>
                <a:path w="3430270" h="2857500">
                  <a:moveTo>
                    <a:pt x="2203704" y="1422146"/>
                  </a:moveTo>
                  <a:lnTo>
                    <a:pt x="2191004" y="1422146"/>
                  </a:lnTo>
                  <a:lnTo>
                    <a:pt x="2191004" y="1434846"/>
                  </a:lnTo>
                  <a:lnTo>
                    <a:pt x="2203704" y="1434846"/>
                  </a:lnTo>
                  <a:lnTo>
                    <a:pt x="2203704" y="1422146"/>
                  </a:lnTo>
                  <a:close/>
                </a:path>
                <a:path w="3430270" h="2857500">
                  <a:moveTo>
                    <a:pt x="2254504" y="1422146"/>
                  </a:moveTo>
                  <a:lnTo>
                    <a:pt x="2241804" y="1422146"/>
                  </a:lnTo>
                  <a:lnTo>
                    <a:pt x="2241804" y="1434846"/>
                  </a:lnTo>
                  <a:lnTo>
                    <a:pt x="2254504" y="1434846"/>
                  </a:lnTo>
                  <a:lnTo>
                    <a:pt x="2254504" y="1422146"/>
                  </a:lnTo>
                  <a:close/>
                </a:path>
                <a:path w="3430270" h="2857500">
                  <a:moveTo>
                    <a:pt x="2394204" y="1422146"/>
                  </a:moveTo>
                  <a:lnTo>
                    <a:pt x="2292604" y="1422146"/>
                  </a:lnTo>
                  <a:lnTo>
                    <a:pt x="2292604" y="1434846"/>
                  </a:lnTo>
                  <a:lnTo>
                    <a:pt x="2394204" y="1434846"/>
                  </a:lnTo>
                  <a:lnTo>
                    <a:pt x="2394204" y="1422146"/>
                  </a:lnTo>
                  <a:close/>
                </a:path>
                <a:path w="3430270" h="2857500">
                  <a:moveTo>
                    <a:pt x="2445004" y="1422146"/>
                  </a:moveTo>
                  <a:lnTo>
                    <a:pt x="2432304" y="1422146"/>
                  </a:lnTo>
                  <a:lnTo>
                    <a:pt x="2432304" y="1434846"/>
                  </a:lnTo>
                  <a:lnTo>
                    <a:pt x="2445004" y="1434846"/>
                  </a:lnTo>
                  <a:lnTo>
                    <a:pt x="2445004" y="1422146"/>
                  </a:lnTo>
                  <a:close/>
                </a:path>
                <a:path w="3430270" h="2857500">
                  <a:moveTo>
                    <a:pt x="2495804" y="1422146"/>
                  </a:moveTo>
                  <a:lnTo>
                    <a:pt x="2483104" y="1422146"/>
                  </a:lnTo>
                  <a:lnTo>
                    <a:pt x="2483104" y="1434846"/>
                  </a:lnTo>
                  <a:lnTo>
                    <a:pt x="2495804" y="1434846"/>
                  </a:lnTo>
                  <a:lnTo>
                    <a:pt x="2495804" y="1422146"/>
                  </a:lnTo>
                  <a:close/>
                </a:path>
                <a:path w="3430270" h="2857500">
                  <a:moveTo>
                    <a:pt x="2635504" y="1422146"/>
                  </a:moveTo>
                  <a:lnTo>
                    <a:pt x="2533904" y="1422146"/>
                  </a:lnTo>
                  <a:lnTo>
                    <a:pt x="2533904" y="1434846"/>
                  </a:lnTo>
                  <a:lnTo>
                    <a:pt x="2635504" y="1434846"/>
                  </a:lnTo>
                  <a:lnTo>
                    <a:pt x="2635504" y="1422146"/>
                  </a:lnTo>
                  <a:close/>
                </a:path>
                <a:path w="3430270" h="2857500">
                  <a:moveTo>
                    <a:pt x="2686304" y="1422146"/>
                  </a:moveTo>
                  <a:lnTo>
                    <a:pt x="2673604" y="1422146"/>
                  </a:lnTo>
                  <a:lnTo>
                    <a:pt x="2673604" y="1434846"/>
                  </a:lnTo>
                  <a:lnTo>
                    <a:pt x="2686304" y="1434846"/>
                  </a:lnTo>
                  <a:lnTo>
                    <a:pt x="2686304" y="1422146"/>
                  </a:lnTo>
                  <a:close/>
                </a:path>
                <a:path w="3430270" h="2857500">
                  <a:moveTo>
                    <a:pt x="2737104" y="1422146"/>
                  </a:moveTo>
                  <a:lnTo>
                    <a:pt x="2724404" y="1422146"/>
                  </a:lnTo>
                  <a:lnTo>
                    <a:pt x="2724404" y="1434846"/>
                  </a:lnTo>
                  <a:lnTo>
                    <a:pt x="2737104" y="1434846"/>
                  </a:lnTo>
                  <a:lnTo>
                    <a:pt x="2737104" y="1422146"/>
                  </a:lnTo>
                  <a:close/>
                </a:path>
                <a:path w="3430270" h="2857500">
                  <a:moveTo>
                    <a:pt x="2876804" y="1422146"/>
                  </a:moveTo>
                  <a:lnTo>
                    <a:pt x="2775204" y="1422146"/>
                  </a:lnTo>
                  <a:lnTo>
                    <a:pt x="2775204" y="1434846"/>
                  </a:lnTo>
                  <a:lnTo>
                    <a:pt x="2876804" y="1434846"/>
                  </a:lnTo>
                  <a:lnTo>
                    <a:pt x="2876804" y="1422146"/>
                  </a:lnTo>
                  <a:close/>
                </a:path>
                <a:path w="3430270" h="2857500">
                  <a:moveTo>
                    <a:pt x="2927604" y="1422146"/>
                  </a:moveTo>
                  <a:lnTo>
                    <a:pt x="2914904" y="1422146"/>
                  </a:lnTo>
                  <a:lnTo>
                    <a:pt x="2914904" y="1434846"/>
                  </a:lnTo>
                  <a:lnTo>
                    <a:pt x="2927604" y="1434846"/>
                  </a:lnTo>
                  <a:lnTo>
                    <a:pt x="2927604" y="1422146"/>
                  </a:lnTo>
                  <a:close/>
                </a:path>
                <a:path w="3430270" h="2857500">
                  <a:moveTo>
                    <a:pt x="2978404" y="1422146"/>
                  </a:moveTo>
                  <a:lnTo>
                    <a:pt x="2965704" y="1422146"/>
                  </a:lnTo>
                  <a:lnTo>
                    <a:pt x="2965704" y="1434846"/>
                  </a:lnTo>
                  <a:lnTo>
                    <a:pt x="2978404" y="1434846"/>
                  </a:lnTo>
                  <a:lnTo>
                    <a:pt x="2978404" y="1422146"/>
                  </a:lnTo>
                  <a:close/>
                </a:path>
                <a:path w="3430270" h="2857500">
                  <a:moveTo>
                    <a:pt x="3118104" y="1422146"/>
                  </a:moveTo>
                  <a:lnTo>
                    <a:pt x="3016504" y="1422146"/>
                  </a:lnTo>
                  <a:lnTo>
                    <a:pt x="3016504" y="1434846"/>
                  </a:lnTo>
                  <a:lnTo>
                    <a:pt x="3118104" y="1434846"/>
                  </a:lnTo>
                  <a:lnTo>
                    <a:pt x="3118104" y="1422146"/>
                  </a:lnTo>
                  <a:close/>
                </a:path>
                <a:path w="3430270" h="2857500">
                  <a:moveTo>
                    <a:pt x="3168904" y="1422146"/>
                  </a:moveTo>
                  <a:lnTo>
                    <a:pt x="3156204" y="1422146"/>
                  </a:lnTo>
                  <a:lnTo>
                    <a:pt x="3156204" y="1434846"/>
                  </a:lnTo>
                  <a:lnTo>
                    <a:pt x="3168904" y="1434846"/>
                  </a:lnTo>
                  <a:lnTo>
                    <a:pt x="3168904" y="1422146"/>
                  </a:lnTo>
                  <a:close/>
                </a:path>
                <a:path w="3430270" h="2857500">
                  <a:moveTo>
                    <a:pt x="3219704" y="1422146"/>
                  </a:moveTo>
                  <a:lnTo>
                    <a:pt x="3207004" y="1422146"/>
                  </a:lnTo>
                  <a:lnTo>
                    <a:pt x="3207004" y="1434846"/>
                  </a:lnTo>
                  <a:lnTo>
                    <a:pt x="3219704" y="1434846"/>
                  </a:lnTo>
                  <a:lnTo>
                    <a:pt x="3219704" y="1422146"/>
                  </a:lnTo>
                  <a:close/>
                </a:path>
                <a:path w="3430270" h="2857500">
                  <a:moveTo>
                    <a:pt x="3359404" y="1422146"/>
                  </a:moveTo>
                  <a:lnTo>
                    <a:pt x="3257804" y="1422146"/>
                  </a:lnTo>
                  <a:lnTo>
                    <a:pt x="3257804" y="1434846"/>
                  </a:lnTo>
                  <a:lnTo>
                    <a:pt x="3359404" y="1434846"/>
                  </a:lnTo>
                  <a:lnTo>
                    <a:pt x="3359404" y="1422146"/>
                  </a:lnTo>
                  <a:close/>
                </a:path>
                <a:path w="3430270" h="2857500">
                  <a:moveTo>
                    <a:pt x="3398266" y="1410335"/>
                  </a:moveTo>
                  <a:lnTo>
                    <a:pt x="3385566" y="1410335"/>
                  </a:lnTo>
                  <a:lnTo>
                    <a:pt x="3385566" y="1423035"/>
                  </a:lnTo>
                  <a:lnTo>
                    <a:pt x="3398266" y="1423035"/>
                  </a:lnTo>
                  <a:lnTo>
                    <a:pt x="3398266" y="1410335"/>
                  </a:lnTo>
                  <a:close/>
                </a:path>
                <a:path w="3430270" h="2857500">
                  <a:moveTo>
                    <a:pt x="3398266" y="1359535"/>
                  </a:moveTo>
                  <a:lnTo>
                    <a:pt x="3385566" y="1359535"/>
                  </a:lnTo>
                  <a:lnTo>
                    <a:pt x="3385566" y="1372235"/>
                  </a:lnTo>
                  <a:lnTo>
                    <a:pt x="3398266" y="1372235"/>
                  </a:lnTo>
                  <a:lnTo>
                    <a:pt x="3398266" y="1359535"/>
                  </a:lnTo>
                  <a:close/>
                </a:path>
                <a:path w="3430270" h="2857500">
                  <a:moveTo>
                    <a:pt x="3398266" y="1219835"/>
                  </a:moveTo>
                  <a:lnTo>
                    <a:pt x="3385566" y="1219835"/>
                  </a:lnTo>
                  <a:lnTo>
                    <a:pt x="3385566" y="1321435"/>
                  </a:lnTo>
                  <a:lnTo>
                    <a:pt x="3398266" y="1321435"/>
                  </a:lnTo>
                  <a:lnTo>
                    <a:pt x="3398266" y="1219835"/>
                  </a:lnTo>
                  <a:close/>
                </a:path>
                <a:path w="3430270" h="2857500">
                  <a:moveTo>
                    <a:pt x="3398266" y="1169035"/>
                  </a:moveTo>
                  <a:lnTo>
                    <a:pt x="3385566" y="1169035"/>
                  </a:lnTo>
                  <a:lnTo>
                    <a:pt x="3385566" y="1181735"/>
                  </a:lnTo>
                  <a:lnTo>
                    <a:pt x="3398266" y="1181735"/>
                  </a:lnTo>
                  <a:lnTo>
                    <a:pt x="3398266" y="1169035"/>
                  </a:lnTo>
                  <a:close/>
                </a:path>
                <a:path w="3430270" h="2857500">
                  <a:moveTo>
                    <a:pt x="3398266" y="1118235"/>
                  </a:moveTo>
                  <a:lnTo>
                    <a:pt x="3385566" y="1118235"/>
                  </a:lnTo>
                  <a:lnTo>
                    <a:pt x="3385566" y="1130935"/>
                  </a:lnTo>
                  <a:lnTo>
                    <a:pt x="3398266" y="1130935"/>
                  </a:lnTo>
                  <a:lnTo>
                    <a:pt x="3398266" y="1118235"/>
                  </a:lnTo>
                  <a:close/>
                </a:path>
                <a:path w="3430270" h="2857500">
                  <a:moveTo>
                    <a:pt x="3398266" y="978535"/>
                  </a:moveTo>
                  <a:lnTo>
                    <a:pt x="3385566" y="978535"/>
                  </a:lnTo>
                  <a:lnTo>
                    <a:pt x="3385566" y="1080135"/>
                  </a:lnTo>
                  <a:lnTo>
                    <a:pt x="3398266" y="1080135"/>
                  </a:lnTo>
                  <a:lnTo>
                    <a:pt x="3398266" y="978535"/>
                  </a:lnTo>
                  <a:close/>
                </a:path>
                <a:path w="3430270" h="2857500">
                  <a:moveTo>
                    <a:pt x="3398266" y="927735"/>
                  </a:moveTo>
                  <a:lnTo>
                    <a:pt x="3385566" y="927735"/>
                  </a:lnTo>
                  <a:lnTo>
                    <a:pt x="3385566" y="940435"/>
                  </a:lnTo>
                  <a:lnTo>
                    <a:pt x="3398266" y="940435"/>
                  </a:lnTo>
                  <a:lnTo>
                    <a:pt x="3398266" y="927735"/>
                  </a:lnTo>
                  <a:close/>
                </a:path>
                <a:path w="3430270" h="2857500">
                  <a:moveTo>
                    <a:pt x="3398266" y="876935"/>
                  </a:moveTo>
                  <a:lnTo>
                    <a:pt x="3385566" y="876935"/>
                  </a:lnTo>
                  <a:lnTo>
                    <a:pt x="3385566" y="889635"/>
                  </a:lnTo>
                  <a:lnTo>
                    <a:pt x="3398266" y="889635"/>
                  </a:lnTo>
                  <a:lnTo>
                    <a:pt x="3398266" y="876935"/>
                  </a:lnTo>
                  <a:close/>
                </a:path>
                <a:path w="3430270" h="2857500">
                  <a:moveTo>
                    <a:pt x="3398266" y="737235"/>
                  </a:moveTo>
                  <a:lnTo>
                    <a:pt x="3385566" y="737235"/>
                  </a:lnTo>
                  <a:lnTo>
                    <a:pt x="3385566" y="838835"/>
                  </a:lnTo>
                  <a:lnTo>
                    <a:pt x="3398266" y="838835"/>
                  </a:lnTo>
                  <a:lnTo>
                    <a:pt x="3398266" y="737235"/>
                  </a:lnTo>
                  <a:close/>
                </a:path>
                <a:path w="3430270" h="2857500">
                  <a:moveTo>
                    <a:pt x="3398266" y="686435"/>
                  </a:moveTo>
                  <a:lnTo>
                    <a:pt x="3385566" y="686435"/>
                  </a:lnTo>
                  <a:lnTo>
                    <a:pt x="3385566" y="699135"/>
                  </a:lnTo>
                  <a:lnTo>
                    <a:pt x="3398266" y="699135"/>
                  </a:lnTo>
                  <a:lnTo>
                    <a:pt x="3398266" y="686435"/>
                  </a:lnTo>
                  <a:close/>
                </a:path>
                <a:path w="3430270" h="2857500">
                  <a:moveTo>
                    <a:pt x="3398266" y="635635"/>
                  </a:moveTo>
                  <a:lnTo>
                    <a:pt x="3385566" y="635635"/>
                  </a:lnTo>
                  <a:lnTo>
                    <a:pt x="3385566" y="648335"/>
                  </a:lnTo>
                  <a:lnTo>
                    <a:pt x="3398266" y="648335"/>
                  </a:lnTo>
                  <a:lnTo>
                    <a:pt x="3398266" y="635635"/>
                  </a:lnTo>
                  <a:close/>
                </a:path>
                <a:path w="3430270" h="2857500">
                  <a:moveTo>
                    <a:pt x="3398266" y="495935"/>
                  </a:moveTo>
                  <a:lnTo>
                    <a:pt x="3385566" y="495935"/>
                  </a:lnTo>
                  <a:lnTo>
                    <a:pt x="3385566" y="597535"/>
                  </a:lnTo>
                  <a:lnTo>
                    <a:pt x="3398266" y="597535"/>
                  </a:lnTo>
                  <a:lnTo>
                    <a:pt x="3398266" y="495935"/>
                  </a:lnTo>
                  <a:close/>
                </a:path>
                <a:path w="3430270" h="2857500">
                  <a:moveTo>
                    <a:pt x="3398266" y="445135"/>
                  </a:moveTo>
                  <a:lnTo>
                    <a:pt x="3385566" y="445135"/>
                  </a:lnTo>
                  <a:lnTo>
                    <a:pt x="3385566" y="457835"/>
                  </a:lnTo>
                  <a:lnTo>
                    <a:pt x="3398266" y="457835"/>
                  </a:lnTo>
                  <a:lnTo>
                    <a:pt x="3398266" y="445135"/>
                  </a:lnTo>
                  <a:close/>
                </a:path>
                <a:path w="3430270" h="2857500">
                  <a:moveTo>
                    <a:pt x="3398266" y="394335"/>
                  </a:moveTo>
                  <a:lnTo>
                    <a:pt x="3385566" y="394335"/>
                  </a:lnTo>
                  <a:lnTo>
                    <a:pt x="3385566" y="407035"/>
                  </a:lnTo>
                  <a:lnTo>
                    <a:pt x="3398266" y="407035"/>
                  </a:lnTo>
                  <a:lnTo>
                    <a:pt x="3398266" y="394335"/>
                  </a:lnTo>
                  <a:close/>
                </a:path>
                <a:path w="3430270" h="2857500">
                  <a:moveTo>
                    <a:pt x="3398266" y="254635"/>
                  </a:moveTo>
                  <a:lnTo>
                    <a:pt x="3385566" y="254635"/>
                  </a:lnTo>
                  <a:lnTo>
                    <a:pt x="3385566" y="356235"/>
                  </a:lnTo>
                  <a:lnTo>
                    <a:pt x="3398266" y="356235"/>
                  </a:lnTo>
                  <a:lnTo>
                    <a:pt x="3398266" y="254635"/>
                  </a:lnTo>
                  <a:close/>
                </a:path>
                <a:path w="3430270" h="2857500">
                  <a:moveTo>
                    <a:pt x="3398266" y="203835"/>
                  </a:moveTo>
                  <a:lnTo>
                    <a:pt x="3385566" y="203835"/>
                  </a:lnTo>
                  <a:lnTo>
                    <a:pt x="3385566" y="216535"/>
                  </a:lnTo>
                  <a:lnTo>
                    <a:pt x="3398266" y="216535"/>
                  </a:lnTo>
                  <a:lnTo>
                    <a:pt x="3398266" y="203835"/>
                  </a:lnTo>
                  <a:close/>
                </a:path>
                <a:path w="3430270" h="2857500">
                  <a:moveTo>
                    <a:pt x="3398266" y="153035"/>
                  </a:moveTo>
                  <a:lnTo>
                    <a:pt x="3385566" y="153035"/>
                  </a:lnTo>
                  <a:lnTo>
                    <a:pt x="3385566" y="165735"/>
                  </a:lnTo>
                  <a:lnTo>
                    <a:pt x="3398266" y="165735"/>
                  </a:lnTo>
                  <a:lnTo>
                    <a:pt x="3398266" y="153035"/>
                  </a:lnTo>
                  <a:close/>
                </a:path>
                <a:path w="3430270" h="2857500">
                  <a:moveTo>
                    <a:pt x="3398266" y="63500"/>
                  </a:moveTo>
                  <a:lnTo>
                    <a:pt x="3385566" y="63500"/>
                  </a:lnTo>
                  <a:lnTo>
                    <a:pt x="3385566" y="114935"/>
                  </a:lnTo>
                  <a:lnTo>
                    <a:pt x="3398266" y="114935"/>
                  </a:lnTo>
                  <a:lnTo>
                    <a:pt x="3398266" y="63500"/>
                  </a:lnTo>
                  <a:close/>
                </a:path>
                <a:path w="3430270" h="2857500">
                  <a:moveTo>
                    <a:pt x="3391916" y="0"/>
                  </a:moveTo>
                  <a:lnTo>
                    <a:pt x="3353816" y="76200"/>
                  </a:lnTo>
                  <a:lnTo>
                    <a:pt x="3385566" y="76200"/>
                  </a:lnTo>
                  <a:lnTo>
                    <a:pt x="3385566" y="63500"/>
                  </a:lnTo>
                  <a:lnTo>
                    <a:pt x="3423666" y="63500"/>
                  </a:lnTo>
                  <a:lnTo>
                    <a:pt x="3391916" y="0"/>
                  </a:lnTo>
                  <a:close/>
                </a:path>
                <a:path w="3430270" h="2857500">
                  <a:moveTo>
                    <a:pt x="3423666" y="63500"/>
                  </a:moveTo>
                  <a:lnTo>
                    <a:pt x="3398266" y="63500"/>
                  </a:lnTo>
                  <a:lnTo>
                    <a:pt x="3398266" y="76200"/>
                  </a:lnTo>
                  <a:lnTo>
                    <a:pt x="3430016" y="76200"/>
                  </a:lnTo>
                  <a:lnTo>
                    <a:pt x="3423666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2693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scri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p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1396949"/>
            <a:ext cx="8328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Runs</a:t>
            </a:r>
            <a:r>
              <a:rPr dirty="0" sz="2800" spc="2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local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script</a:t>
            </a:r>
            <a:r>
              <a:rPr dirty="0" sz="2800" spc="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on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 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remote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node</a:t>
            </a:r>
            <a:r>
              <a:rPr dirty="0" sz="2800" spc="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after</a:t>
            </a:r>
            <a:r>
              <a:rPr dirty="0" sz="2800" spc="-3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transferring</a:t>
            </a:r>
            <a:r>
              <a:rPr dirty="0" sz="2800" spc="4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1454" y="6269837"/>
            <a:ext cx="439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Scri</a:t>
            </a:r>
            <a:r>
              <a:rPr dirty="0" sz="1200">
                <a:latin typeface="Calibri"/>
                <a:cs typeface="Calibri"/>
              </a:rPr>
              <a:t>pts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98947" y="4488179"/>
            <a:ext cx="6858000" cy="1793875"/>
            <a:chOff x="5298947" y="4488179"/>
            <a:chExt cx="6858000" cy="179387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8091" y="5864351"/>
              <a:ext cx="411480" cy="417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0471" y="5853683"/>
              <a:ext cx="426720" cy="4206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947" y="5861303"/>
              <a:ext cx="408431" cy="408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947" y="5841491"/>
              <a:ext cx="408431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92823" y="4488179"/>
              <a:ext cx="5564505" cy="1569720"/>
            </a:xfrm>
            <a:custGeom>
              <a:avLst/>
              <a:gdLst/>
              <a:ahLst/>
              <a:cxnLst/>
              <a:rect l="l" t="t" r="r" b="b"/>
              <a:pathLst>
                <a:path w="5564505" h="1569720">
                  <a:moveTo>
                    <a:pt x="5564124" y="0"/>
                  </a:moveTo>
                  <a:lnTo>
                    <a:pt x="0" y="0"/>
                  </a:lnTo>
                  <a:lnTo>
                    <a:pt x="0" y="1569720"/>
                  </a:lnTo>
                  <a:lnTo>
                    <a:pt x="5564124" y="1569720"/>
                  </a:lnTo>
                  <a:lnTo>
                    <a:pt x="5564124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43989" y="5177028"/>
            <a:ext cx="3459479" cy="67119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Copy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script 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to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  <a:p>
            <a:pPr marL="344170" indent="-33147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44170" algn="l"/>
                <a:tab pos="344805" algn="l"/>
              </a:tabLst>
            </a:pP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Execute</a:t>
            </a:r>
            <a:r>
              <a:rPr dirty="0" sz="1800" spc="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script</a:t>
            </a: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 on</a:t>
            </a:r>
            <a:r>
              <a:rPr dirty="0" sz="180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dirty="0" sz="1800" spc="-5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dirty="0" sz="1800" spc="-15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95592" y="4756150"/>
            <a:ext cx="425196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45173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Play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1 </a:t>
            </a:r>
            <a:r>
              <a:rPr dirty="0" sz="16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600" spc="-869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600">
              <a:latin typeface="Consolas"/>
              <a:cs typeface="Consolas"/>
            </a:endParaRPr>
          </a:p>
          <a:p>
            <a:pPr marL="123825">
              <a:lnSpc>
                <a:spcPct val="100000"/>
              </a:lnSpc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Run</a:t>
            </a:r>
            <a:r>
              <a:rPr dirty="0" sz="16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dirty="0" sz="16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remote</a:t>
            </a:r>
            <a:r>
              <a:rPr dirty="0" sz="16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42047" y="5796418"/>
            <a:ext cx="455739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05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dirty="0" sz="1600" spc="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/some/local/script.sh</a:t>
            </a:r>
            <a:r>
              <a:rPr dirty="0" sz="16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-arg1</a:t>
            </a:r>
            <a:r>
              <a:rPr dirty="0" sz="16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-arg2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57771" y="4101084"/>
            <a:ext cx="5330190" cy="1943735"/>
            <a:chOff x="6557771" y="4101084"/>
            <a:chExt cx="5330190" cy="1943735"/>
          </a:xfrm>
        </p:grpSpPr>
        <p:sp>
          <p:nvSpPr>
            <p:cNvPr id="27" name="object 27"/>
            <p:cNvSpPr/>
            <p:nvPr/>
          </p:nvSpPr>
          <p:spPr>
            <a:xfrm>
              <a:off x="7255763" y="5768340"/>
              <a:ext cx="4627245" cy="271780"/>
            </a:xfrm>
            <a:custGeom>
              <a:avLst/>
              <a:gdLst/>
              <a:ahLst/>
              <a:cxnLst/>
              <a:rect l="l" t="t" r="r" b="b"/>
              <a:pathLst>
                <a:path w="4627245" h="271779">
                  <a:moveTo>
                    <a:pt x="4626864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4626864" y="271272"/>
                  </a:lnTo>
                  <a:lnTo>
                    <a:pt x="4626864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55763" y="5768340"/>
              <a:ext cx="4627245" cy="271780"/>
            </a:xfrm>
            <a:custGeom>
              <a:avLst/>
              <a:gdLst/>
              <a:ahLst/>
              <a:cxnLst/>
              <a:rect l="l" t="t" r="r" b="b"/>
              <a:pathLst>
                <a:path w="4627245" h="271779">
                  <a:moveTo>
                    <a:pt x="0" y="271272"/>
                  </a:moveTo>
                  <a:lnTo>
                    <a:pt x="4626864" y="271272"/>
                  </a:lnTo>
                  <a:lnTo>
                    <a:pt x="4626864" y="0"/>
                  </a:lnTo>
                  <a:lnTo>
                    <a:pt x="0" y="0"/>
                  </a:lnTo>
                  <a:lnTo>
                    <a:pt x="0" y="271272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57771" y="4101084"/>
              <a:ext cx="2232660" cy="368935"/>
            </a:xfrm>
            <a:custGeom>
              <a:avLst/>
              <a:gdLst/>
              <a:ahLst/>
              <a:cxnLst/>
              <a:rect l="l" t="t" r="r" b="b"/>
              <a:pathLst>
                <a:path w="2232659" h="368935">
                  <a:moveTo>
                    <a:pt x="223266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2232660" y="368807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638035" y="3988581"/>
            <a:ext cx="1529080" cy="79248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  <a:p>
            <a:pPr marL="47625">
              <a:lnSpc>
                <a:spcPct val="100000"/>
              </a:lnSpc>
              <a:spcBef>
                <a:spcPts val="915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0788" y="2759964"/>
            <a:ext cx="5564505" cy="3324225"/>
          </a:xfrm>
          <a:custGeom>
            <a:avLst/>
            <a:gdLst/>
            <a:ahLst/>
            <a:cxnLst/>
            <a:rect l="l" t="t" r="r" b="b"/>
            <a:pathLst>
              <a:path w="5564505" h="3324225">
                <a:moveTo>
                  <a:pt x="5564123" y="0"/>
                </a:moveTo>
                <a:lnTo>
                  <a:pt x="0" y="0"/>
                </a:lnTo>
                <a:lnTo>
                  <a:pt x="0" y="3323844"/>
                </a:lnTo>
                <a:lnTo>
                  <a:pt x="5564123" y="3323844"/>
                </a:lnTo>
                <a:lnTo>
                  <a:pt x="5564123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6389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Se</a:t>
            </a:r>
            <a:r>
              <a:rPr dirty="0" sz="4400" spc="50" b="0">
                <a:solidFill>
                  <a:srgbClr val="FF6600"/>
                </a:solidFill>
                <a:latin typeface="Calibri Light"/>
                <a:cs typeface="Calibri Light"/>
              </a:rPr>
              <a:t>r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vice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697" y="1401825"/>
            <a:ext cx="57296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Manage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Services</a:t>
            </a:r>
            <a:r>
              <a:rPr dirty="0" sz="2800" spc="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–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Start,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Stop,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Restart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832" y="2782570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428" y="2995930"/>
            <a:ext cx="3469004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3591" y="3908333"/>
            <a:ext cx="3742054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dirty="0" sz="1400" spc="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name=postgresql</a:t>
            </a:r>
            <a:r>
              <a:rPr dirty="0" sz="1400" spc="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7980" y="2759964"/>
            <a:ext cx="4853940" cy="1815464"/>
          </a:xfrm>
          <a:custGeom>
            <a:avLst/>
            <a:gdLst/>
            <a:ahLst/>
            <a:cxnLst/>
            <a:rect l="l" t="t" r="r" b="b"/>
            <a:pathLst>
              <a:path w="4853940" h="1815464">
                <a:moveTo>
                  <a:pt x="4853939" y="0"/>
                </a:moveTo>
                <a:lnTo>
                  <a:pt x="0" y="0"/>
                </a:lnTo>
                <a:lnTo>
                  <a:pt x="0" y="1815083"/>
                </a:lnTo>
                <a:lnTo>
                  <a:pt x="4853939" y="1815083"/>
                </a:lnTo>
                <a:lnTo>
                  <a:pt x="4853939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970788" y="2389632"/>
            <a:ext cx="4942840" cy="1780539"/>
            <a:chOff x="970788" y="2389632"/>
            <a:chExt cx="4942840" cy="1780539"/>
          </a:xfrm>
        </p:grpSpPr>
        <p:sp>
          <p:nvSpPr>
            <p:cNvPr id="10" name="object 10"/>
            <p:cNvSpPr/>
            <p:nvPr/>
          </p:nvSpPr>
          <p:spPr>
            <a:xfrm>
              <a:off x="1507236" y="3864864"/>
              <a:ext cx="4401820" cy="300355"/>
            </a:xfrm>
            <a:custGeom>
              <a:avLst/>
              <a:gdLst/>
              <a:ahLst/>
              <a:cxnLst/>
              <a:rect l="l" t="t" r="r" b="b"/>
              <a:pathLst>
                <a:path w="4401820" h="300354">
                  <a:moveTo>
                    <a:pt x="4401312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4401312" y="300228"/>
                  </a:lnTo>
                  <a:lnTo>
                    <a:pt x="4401312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07236" y="3864864"/>
              <a:ext cx="4401820" cy="300355"/>
            </a:xfrm>
            <a:custGeom>
              <a:avLst/>
              <a:gdLst/>
              <a:ahLst/>
              <a:cxnLst/>
              <a:rect l="l" t="t" r="r" b="b"/>
              <a:pathLst>
                <a:path w="4401820" h="300354">
                  <a:moveTo>
                    <a:pt x="0" y="300228"/>
                  </a:moveTo>
                  <a:lnTo>
                    <a:pt x="4401312" y="300228"/>
                  </a:lnTo>
                  <a:lnTo>
                    <a:pt x="4401312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70788" y="2389632"/>
              <a:ext cx="2232660" cy="370840"/>
            </a:xfrm>
            <a:custGeom>
              <a:avLst/>
              <a:gdLst/>
              <a:ahLst/>
              <a:cxnLst/>
              <a:rect l="l" t="t" r="r" b="b"/>
              <a:pathLst>
                <a:path w="2232660" h="370839">
                  <a:moveTo>
                    <a:pt x="223266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32660" y="370332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776973" y="2782570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73569" y="2995930"/>
            <a:ext cx="3469004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80402" y="3908333"/>
            <a:ext cx="1673225" cy="6051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9842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postgresql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697980" y="2389632"/>
            <a:ext cx="3452495" cy="2190750"/>
            <a:chOff x="6697980" y="2389632"/>
            <a:chExt cx="3452495" cy="2190750"/>
          </a:xfrm>
        </p:grpSpPr>
        <p:sp>
          <p:nvSpPr>
            <p:cNvPr id="17" name="object 17"/>
            <p:cNvSpPr/>
            <p:nvPr/>
          </p:nvSpPr>
          <p:spPr>
            <a:xfrm>
              <a:off x="7237476" y="3866388"/>
              <a:ext cx="2908300" cy="708660"/>
            </a:xfrm>
            <a:custGeom>
              <a:avLst/>
              <a:gdLst/>
              <a:ahLst/>
              <a:cxnLst/>
              <a:rect l="l" t="t" r="r" b="b"/>
              <a:pathLst>
                <a:path w="2908300" h="708660">
                  <a:moveTo>
                    <a:pt x="2907792" y="0"/>
                  </a:moveTo>
                  <a:lnTo>
                    <a:pt x="0" y="0"/>
                  </a:lnTo>
                  <a:lnTo>
                    <a:pt x="0" y="708660"/>
                  </a:lnTo>
                  <a:lnTo>
                    <a:pt x="2907792" y="708660"/>
                  </a:lnTo>
                  <a:lnTo>
                    <a:pt x="2907792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37476" y="3866388"/>
              <a:ext cx="2908300" cy="708660"/>
            </a:xfrm>
            <a:custGeom>
              <a:avLst/>
              <a:gdLst/>
              <a:ahLst/>
              <a:cxnLst/>
              <a:rect l="l" t="t" r="r" b="b"/>
              <a:pathLst>
                <a:path w="2908300" h="708660">
                  <a:moveTo>
                    <a:pt x="0" y="708660"/>
                  </a:moveTo>
                  <a:lnTo>
                    <a:pt x="2907792" y="708660"/>
                  </a:lnTo>
                  <a:lnTo>
                    <a:pt x="2907792" y="0"/>
                  </a:lnTo>
                  <a:lnTo>
                    <a:pt x="0" y="0"/>
                  </a:lnTo>
                  <a:lnTo>
                    <a:pt x="0" y="708660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97980" y="2389632"/>
              <a:ext cx="2231390" cy="370840"/>
            </a:xfrm>
            <a:custGeom>
              <a:avLst/>
              <a:gdLst/>
              <a:ahLst/>
              <a:cxnLst/>
              <a:rect l="l" t="t" r="r" b="b"/>
              <a:pathLst>
                <a:path w="2231390" h="370839">
                  <a:moveTo>
                    <a:pt x="2231135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231135" y="370332"/>
                  </a:lnTo>
                  <a:lnTo>
                    <a:pt x="223113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30578" y="4416044"/>
            <a:ext cx="3475990" cy="1480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0" indent="-197485">
              <a:lnSpc>
                <a:spcPct val="100000"/>
              </a:lnSpc>
              <a:spcBef>
                <a:spcPts val="100"/>
              </a:spcBef>
              <a:buChar char="-"/>
              <a:tabLst>
                <a:tab pos="21653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2159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name=httpd state=started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onsolas"/>
              <a:cs typeface="Consolas"/>
            </a:endParaRPr>
          </a:p>
          <a:p>
            <a:pPr marL="208915" marR="40386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405765" marR="16846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6973" y="2410205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9832" y="2410205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5733288"/>
            <a:ext cx="8915400" cy="5897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9718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idempotency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358849"/>
            <a:ext cx="7052309" cy="3448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Why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“started”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and not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“start”?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717925" algn="l"/>
              </a:tabLst>
            </a:pPr>
            <a:r>
              <a:rPr dirty="0" sz="2400" spc="5">
                <a:solidFill>
                  <a:srgbClr val="92D050"/>
                </a:solidFill>
                <a:latin typeface="Calibri"/>
                <a:cs typeface="Calibri"/>
              </a:rPr>
              <a:t>“Start”</a:t>
            </a:r>
            <a:r>
              <a:rPr dirty="0" sz="2400" spc="-35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92D050"/>
                </a:solidFill>
                <a:latin typeface="Calibri"/>
                <a:cs typeface="Calibri"/>
              </a:rPr>
              <a:t>the service</a:t>
            </a:r>
            <a:r>
              <a:rPr dirty="0" sz="2400" spc="15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92D050"/>
                </a:solidFill>
                <a:latin typeface="Calibri"/>
                <a:cs typeface="Calibri"/>
              </a:rPr>
              <a:t>httpd	</a:t>
            </a:r>
            <a:r>
              <a:rPr dirty="0" sz="2400" spc="-10">
                <a:solidFill>
                  <a:srgbClr val="FF3300"/>
                </a:solidFill>
                <a:latin typeface="Calibri"/>
                <a:cs typeface="Calibri"/>
              </a:rPr>
              <a:t>”Started”</a:t>
            </a:r>
            <a:r>
              <a:rPr dirty="0" sz="2400" spc="-55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3300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3300"/>
                </a:solidFill>
                <a:latin typeface="Calibri"/>
                <a:cs typeface="Calibri"/>
              </a:rPr>
              <a:t>service</a:t>
            </a:r>
            <a:r>
              <a:rPr dirty="0" sz="2400" spc="-5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3300"/>
                </a:solidFill>
                <a:latin typeface="Calibri"/>
                <a:cs typeface="Calibri"/>
              </a:rPr>
              <a:t>httpd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09379"/>
                </a:solidFill>
                <a:latin typeface="Calibri"/>
                <a:cs typeface="Calibri"/>
              </a:rPr>
              <a:t>Ensure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service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httpd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started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Calibri"/>
              <a:cs typeface="Calibri"/>
            </a:endParaRPr>
          </a:p>
          <a:p>
            <a:pPr marL="12700" marR="2136140">
              <a:lnSpc>
                <a:spcPct val="100000"/>
              </a:lnSpc>
            </a:pP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If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httpd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is </a:t>
            </a:r>
            <a:r>
              <a:rPr dirty="0" sz="2400" spc="-10">
                <a:solidFill>
                  <a:srgbClr val="F09379"/>
                </a:solidFill>
                <a:latin typeface="Calibri"/>
                <a:cs typeface="Calibri"/>
              </a:rPr>
              <a:t>not 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already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started 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=&gt;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start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it </a:t>
            </a:r>
            <a:r>
              <a:rPr dirty="0" sz="2400" spc="-530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If</a:t>
            </a:r>
            <a:r>
              <a:rPr dirty="0" sz="2400" spc="-20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httpd</a:t>
            </a:r>
            <a:r>
              <a:rPr dirty="0" sz="2400" spc="-10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09379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09379"/>
                </a:solidFill>
                <a:latin typeface="Calibri"/>
                <a:cs typeface="Calibri"/>
              </a:rPr>
              <a:t>already</a:t>
            </a:r>
            <a:r>
              <a:rPr dirty="0" sz="2400" spc="-2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09379"/>
                </a:solidFill>
                <a:latin typeface="Calibri"/>
                <a:cs typeface="Calibri"/>
              </a:rPr>
              <a:t>started,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=&gt;do</a:t>
            </a:r>
            <a:r>
              <a:rPr dirty="0" sz="2400" spc="-15">
                <a:solidFill>
                  <a:srgbClr val="F09379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09379"/>
                </a:solidFill>
                <a:latin typeface="Calibri"/>
                <a:cs typeface="Calibri"/>
              </a:rPr>
              <a:t>nothing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608" y="3700271"/>
            <a:ext cx="4853940" cy="1600200"/>
          </a:xfrm>
          <a:custGeom>
            <a:avLst/>
            <a:gdLst/>
            <a:ahLst/>
            <a:cxnLst/>
            <a:rect l="l" t="t" r="r" b="b"/>
            <a:pathLst>
              <a:path w="4853940" h="1600200">
                <a:moveTo>
                  <a:pt x="4853940" y="0"/>
                </a:moveTo>
                <a:lnTo>
                  <a:pt x="0" y="0"/>
                </a:lnTo>
                <a:lnTo>
                  <a:pt x="0" y="1600199"/>
                </a:lnTo>
                <a:lnTo>
                  <a:pt x="4853940" y="1600199"/>
                </a:lnTo>
                <a:lnTo>
                  <a:pt x="485394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942464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lineinfile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369313"/>
            <a:ext cx="95859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Search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for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line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in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file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and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replace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it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or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add</a:t>
            </a:r>
            <a:r>
              <a:rPr dirty="0" sz="2800" spc="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it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if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it</a:t>
            </a:r>
            <a:r>
              <a:rPr dirty="0" sz="2800" spc="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doesn’t</a:t>
            </a:r>
            <a:r>
              <a:rPr dirty="0" sz="2800" spc="2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exist.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9258" y="2413761"/>
            <a:ext cx="4866640" cy="75057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4127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dirty="0" sz="1400" spc="-2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dirty="0" sz="1400" spc="-5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0766" y="2361438"/>
            <a:ext cx="2783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dirty="0" sz="1800" spc="-7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10.1.250.10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413" y="3723513"/>
            <a:ext cx="111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3008" y="3936568"/>
            <a:ext cx="3556000" cy="13074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DNS server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endParaRPr sz="1400">
              <a:latin typeface="Consolas"/>
              <a:cs typeface="Consolas"/>
            </a:endParaRPr>
          </a:p>
          <a:p>
            <a:pPr marR="197358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line: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0857" y="3657600"/>
            <a:ext cx="5443220" cy="1174115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429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dirty="0" sz="1400" spc="-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script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echo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“nameserver</a:t>
            </a:r>
            <a:r>
              <a:rPr dirty="0" sz="1400" spc="1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10.1.250.10”</a:t>
            </a:r>
            <a:r>
              <a:rPr dirty="0" sz="1400" spc="1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&gt;&gt;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/etc/resolv.conf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10857" y="5461761"/>
            <a:ext cx="4866640" cy="1183640"/>
            <a:chOff x="6610857" y="5461761"/>
            <a:chExt cx="4866640" cy="1183640"/>
          </a:xfrm>
        </p:grpSpPr>
        <p:sp>
          <p:nvSpPr>
            <p:cNvPr id="11" name="object 11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4853940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4853940" y="1170432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0" y="1170432"/>
                  </a:moveTo>
                  <a:lnTo>
                    <a:pt x="4853940" y="1170432"/>
                  </a:lnTo>
                  <a:lnTo>
                    <a:pt x="4853940" y="0"/>
                  </a:lnTo>
                  <a:lnTo>
                    <a:pt x="0" y="0"/>
                  </a:lnTo>
                  <a:lnTo>
                    <a:pt x="0" y="11704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10857" y="5469635"/>
            <a:ext cx="4866640" cy="117538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280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dirty="0" sz="1400" spc="-2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dirty="0" sz="1400" spc="-1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46085" y="5942543"/>
          <a:ext cx="8761095" cy="707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520"/>
                <a:gridCol w="2640964"/>
                <a:gridCol w="2541270"/>
                <a:gridCol w="2465704"/>
              </a:tblGrid>
              <a:tr h="235000">
                <a:tc>
                  <a:txBody>
                    <a:bodyPr/>
                    <a:lstStyle/>
                    <a:p>
                      <a:pPr algn="r" marR="41910">
                        <a:lnSpc>
                          <a:spcPts val="1664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664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1910">
                        <a:lnSpc>
                          <a:spcPts val="160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60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59">
                <a:tc>
                  <a:txBody>
                    <a:bodyPr/>
                    <a:lstStyle/>
                    <a:p>
                      <a:pPr algn="r" marR="41910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1910">
                        <a:lnSpc>
                          <a:spcPts val="143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3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58561">
                <a:tc>
                  <a:txBody>
                    <a:bodyPr/>
                    <a:lstStyle/>
                    <a:p>
                      <a:pPr algn="r" marR="4127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1910">
                        <a:lnSpc>
                          <a:spcPts val="143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430"/>
                        </a:lnSpc>
                      </a:pPr>
                      <a:r>
                        <a:rPr dirty="0" sz="140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1429258" y="5897626"/>
            <a:ext cx="4866640" cy="751840"/>
            <a:chOff x="1429258" y="5897626"/>
            <a:chExt cx="4866640" cy="751840"/>
          </a:xfrm>
        </p:grpSpPr>
        <p:sp>
          <p:nvSpPr>
            <p:cNvPr id="16" name="object 16"/>
            <p:cNvSpPr/>
            <p:nvPr/>
          </p:nvSpPr>
          <p:spPr>
            <a:xfrm>
              <a:off x="1435608" y="5903976"/>
              <a:ext cx="4853940" cy="739140"/>
            </a:xfrm>
            <a:custGeom>
              <a:avLst/>
              <a:gdLst/>
              <a:ahLst/>
              <a:cxnLst/>
              <a:rect l="l" t="t" r="r" b="b"/>
              <a:pathLst>
                <a:path w="4853940" h="739140">
                  <a:moveTo>
                    <a:pt x="485394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4853940" y="739140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35608" y="5903976"/>
              <a:ext cx="4853940" cy="739140"/>
            </a:xfrm>
            <a:custGeom>
              <a:avLst/>
              <a:gdLst/>
              <a:ahLst/>
              <a:cxnLst/>
              <a:rect l="l" t="t" r="r" b="b"/>
              <a:pathLst>
                <a:path w="4853940" h="739140">
                  <a:moveTo>
                    <a:pt x="0" y="739140"/>
                  </a:moveTo>
                  <a:lnTo>
                    <a:pt x="4853940" y="739140"/>
                  </a:lnTo>
                  <a:lnTo>
                    <a:pt x="4853940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35608" y="3393947"/>
            <a:ext cx="2231390" cy="30670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619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10857" y="3349752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6194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284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10857" y="5161788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683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35608" y="5556503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29258" y="5580379"/>
            <a:ext cx="22377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29258" y="2093976"/>
            <a:ext cx="2237740" cy="30797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492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275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3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09558"/>
            <a:ext cx="12192000" cy="6648450"/>
            <a:chOff x="0" y="209558"/>
            <a:chExt cx="12192000" cy="6648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669465"/>
              <a:ext cx="12192000" cy="3188970"/>
            </a:xfrm>
            <a:custGeom>
              <a:avLst/>
              <a:gdLst/>
              <a:ahLst/>
              <a:cxnLst/>
              <a:rect l="l" t="t" r="r" b="b"/>
              <a:pathLst>
                <a:path w="12192000" h="3188970">
                  <a:moveTo>
                    <a:pt x="2940397" y="0"/>
                  </a:moveTo>
                  <a:lnTo>
                    <a:pt x="2889608" y="98"/>
                  </a:lnTo>
                  <a:lnTo>
                    <a:pt x="2838903" y="816"/>
                  </a:lnTo>
                  <a:lnTo>
                    <a:pt x="2788289" y="2150"/>
                  </a:lnTo>
                  <a:lnTo>
                    <a:pt x="2737777" y="4096"/>
                  </a:lnTo>
                  <a:lnTo>
                    <a:pt x="2687375" y="6651"/>
                  </a:lnTo>
                  <a:lnTo>
                    <a:pt x="2637093" y="9812"/>
                  </a:lnTo>
                  <a:lnTo>
                    <a:pt x="2586939" y="13576"/>
                  </a:lnTo>
                  <a:lnTo>
                    <a:pt x="2536924" y="17939"/>
                  </a:lnTo>
                  <a:lnTo>
                    <a:pt x="2487055" y="22897"/>
                  </a:lnTo>
                  <a:lnTo>
                    <a:pt x="2437343" y="28448"/>
                  </a:lnTo>
                  <a:lnTo>
                    <a:pt x="2387796" y="34588"/>
                  </a:lnTo>
                  <a:lnTo>
                    <a:pt x="2338424" y="41315"/>
                  </a:lnTo>
                  <a:lnTo>
                    <a:pt x="2289236" y="48623"/>
                  </a:lnTo>
                  <a:lnTo>
                    <a:pt x="2240240" y="56511"/>
                  </a:lnTo>
                  <a:lnTo>
                    <a:pt x="2191446" y="64974"/>
                  </a:lnTo>
                  <a:lnTo>
                    <a:pt x="2142864" y="74010"/>
                  </a:lnTo>
                  <a:lnTo>
                    <a:pt x="2094502" y="83616"/>
                  </a:lnTo>
                  <a:lnTo>
                    <a:pt x="2046370" y="93787"/>
                  </a:lnTo>
                  <a:lnTo>
                    <a:pt x="1998476" y="104520"/>
                  </a:lnTo>
                  <a:lnTo>
                    <a:pt x="1950830" y="115813"/>
                  </a:lnTo>
                  <a:lnTo>
                    <a:pt x="1903441" y="127662"/>
                  </a:lnTo>
                  <a:lnTo>
                    <a:pt x="1856318" y="140063"/>
                  </a:lnTo>
                  <a:lnTo>
                    <a:pt x="1809471" y="153014"/>
                  </a:lnTo>
                  <a:lnTo>
                    <a:pt x="1762908" y="166510"/>
                  </a:lnTo>
                  <a:lnTo>
                    <a:pt x="1716639" y="180549"/>
                  </a:lnTo>
                  <a:lnTo>
                    <a:pt x="1670673" y="195127"/>
                  </a:lnTo>
                  <a:lnTo>
                    <a:pt x="1625018" y="210241"/>
                  </a:lnTo>
                  <a:lnTo>
                    <a:pt x="1579685" y="225888"/>
                  </a:lnTo>
                  <a:lnTo>
                    <a:pt x="1534683" y="242063"/>
                  </a:lnTo>
                  <a:lnTo>
                    <a:pt x="1490019" y="258765"/>
                  </a:lnTo>
                  <a:lnTo>
                    <a:pt x="1445704" y="275989"/>
                  </a:lnTo>
                  <a:lnTo>
                    <a:pt x="1401748" y="293733"/>
                  </a:lnTo>
                  <a:lnTo>
                    <a:pt x="1358158" y="311992"/>
                  </a:lnTo>
                  <a:lnTo>
                    <a:pt x="1314944" y="330765"/>
                  </a:lnTo>
                  <a:lnTo>
                    <a:pt x="1272115" y="350046"/>
                  </a:lnTo>
                  <a:lnTo>
                    <a:pt x="1229681" y="369833"/>
                  </a:lnTo>
                  <a:lnTo>
                    <a:pt x="1187651" y="390123"/>
                  </a:lnTo>
                  <a:lnTo>
                    <a:pt x="1146033" y="410912"/>
                  </a:lnTo>
                  <a:lnTo>
                    <a:pt x="1104838" y="432197"/>
                  </a:lnTo>
                  <a:lnTo>
                    <a:pt x="1064073" y="453975"/>
                  </a:lnTo>
                  <a:lnTo>
                    <a:pt x="1023749" y="476242"/>
                  </a:lnTo>
                  <a:lnTo>
                    <a:pt x="983874" y="498994"/>
                  </a:lnTo>
                  <a:lnTo>
                    <a:pt x="944457" y="522230"/>
                  </a:lnTo>
                  <a:lnTo>
                    <a:pt x="905509" y="545945"/>
                  </a:lnTo>
                  <a:lnTo>
                    <a:pt x="867037" y="570136"/>
                  </a:lnTo>
                  <a:lnTo>
                    <a:pt x="829052" y="594799"/>
                  </a:lnTo>
                  <a:lnTo>
                    <a:pt x="791561" y="619932"/>
                  </a:lnTo>
                  <a:lnTo>
                    <a:pt x="754575" y="645530"/>
                  </a:lnTo>
                  <a:lnTo>
                    <a:pt x="718103" y="671592"/>
                  </a:lnTo>
                  <a:lnTo>
                    <a:pt x="682153" y="698112"/>
                  </a:lnTo>
                  <a:lnTo>
                    <a:pt x="646736" y="725089"/>
                  </a:lnTo>
                  <a:lnTo>
                    <a:pt x="611859" y="752518"/>
                  </a:lnTo>
                  <a:lnTo>
                    <a:pt x="577532" y="780397"/>
                  </a:lnTo>
                  <a:lnTo>
                    <a:pt x="543765" y="808722"/>
                  </a:lnTo>
                  <a:lnTo>
                    <a:pt x="510567" y="837489"/>
                  </a:lnTo>
                  <a:lnTo>
                    <a:pt x="477946" y="866695"/>
                  </a:lnTo>
                  <a:lnTo>
                    <a:pt x="445912" y="896338"/>
                  </a:lnTo>
                  <a:lnTo>
                    <a:pt x="414474" y="926413"/>
                  </a:lnTo>
                  <a:lnTo>
                    <a:pt x="383641" y="956918"/>
                  </a:lnTo>
                  <a:lnTo>
                    <a:pt x="353422" y="987849"/>
                  </a:lnTo>
                  <a:lnTo>
                    <a:pt x="323827" y="1019202"/>
                  </a:lnTo>
                  <a:lnTo>
                    <a:pt x="294865" y="1050975"/>
                  </a:lnTo>
                  <a:lnTo>
                    <a:pt x="266544" y="1083164"/>
                  </a:lnTo>
                  <a:lnTo>
                    <a:pt x="238875" y="1115765"/>
                  </a:lnTo>
                  <a:lnTo>
                    <a:pt x="211865" y="1148776"/>
                  </a:lnTo>
                  <a:lnTo>
                    <a:pt x="185525" y="1182193"/>
                  </a:lnTo>
                  <a:lnTo>
                    <a:pt x="159864" y="1216013"/>
                  </a:lnTo>
                  <a:lnTo>
                    <a:pt x="134890" y="1250232"/>
                  </a:lnTo>
                  <a:lnTo>
                    <a:pt x="110613" y="1284847"/>
                  </a:lnTo>
                  <a:lnTo>
                    <a:pt x="87041" y="1319855"/>
                  </a:lnTo>
                  <a:lnTo>
                    <a:pt x="64185" y="1355252"/>
                  </a:lnTo>
                  <a:lnTo>
                    <a:pt x="42054" y="1391035"/>
                  </a:lnTo>
                  <a:lnTo>
                    <a:pt x="20655" y="1427202"/>
                  </a:lnTo>
                  <a:lnTo>
                    <a:pt x="0" y="1463747"/>
                  </a:lnTo>
                  <a:lnTo>
                    <a:pt x="0" y="3188534"/>
                  </a:lnTo>
                  <a:lnTo>
                    <a:pt x="12192000" y="3188534"/>
                  </a:lnTo>
                  <a:lnTo>
                    <a:pt x="12192000" y="3186672"/>
                  </a:lnTo>
                  <a:lnTo>
                    <a:pt x="12159467" y="3126584"/>
                  </a:lnTo>
                  <a:lnTo>
                    <a:pt x="12137593" y="3088730"/>
                  </a:lnTo>
                  <a:lnTo>
                    <a:pt x="12114867" y="3051168"/>
                  </a:lnTo>
                  <a:lnTo>
                    <a:pt x="12091295" y="3013907"/>
                  </a:lnTo>
                  <a:lnTo>
                    <a:pt x="12066882" y="2976956"/>
                  </a:lnTo>
                  <a:lnTo>
                    <a:pt x="12041634" y="2940324"/>
                  </a:lnTo>
                  <a:lnTo>
                    <a:pt x="12015557" y="2904021"/>
                  </a:lnTo>
                  <a:lnTo>
                    <a:pt x="11988656" y="2868055"/>
                  </a:lnTo>
                  <a:lnTo>
                    <a:pt x="11960937" y="2832435"/>
                  </a:lnTo>
                  <a:lnTo>
                    <a:pt x="11932406" y="2797170"/>
                  </a:lnTo>
                  <a:lnTo>
                    <a:pt x="11903069" y="2762270"/>
                  </a:lnTo>
                  <a:lnTo>
                    <a:pt x="11872931" y="2727744"/>
                  </a:lnTo>
                  <a:lnTo>
                    <a:pt x="11841998" y="2693600"/>
                  </a:lnTo>
                  <a:lnTo>
                    <a:pt x="11810276" y="2659847"/>
                  </a:lnTo>
                  <a:lnTo>
                    <a:pt x="11777770" y="2626495"/>
                  </a:lnTo>
                  <a:lnTo>
                    <a:pt x="11744486" y="2593553"/>
                  </a:lnTo>
                  <a:lnTo>
                    <a:pt x="11710430" y="2561029"/>
                  </a:lnTo>
                  <a:lnTo>
                    <a:pt x="11675608" y="2528934"/>
                  </a:lnTo>
                  <a:lnTo>
                    <a:pt x="11640024" y="2497275"/>
                  </a:lnTo>
                  <a:lnTo>
                    <a:pt x="11603686" y="2466061"/>
                  </a:lnTo>
                  <a:lnTo>
                    <a:pt x="11566599" y="2435303"/>
                  </a:lnTo>
                  <a:lnTo>
                    <a:pt x="11528768" y="2405009"/>
                  </a:lnTo>
                  <a:lnTo>
                    <a:pt x="11490199" y="2375187"/>
                  </a:lnTo>
                  <a:lnTo>
                    <a:pt x="11450898" y="2345848"/>
                  </a:lnTo>
                  <a:lnTo>
                    <a:pt x="11410870" y="2316999"/>
                  </a:lnTo>
                  <a:lnTo>
                    <a:pt x="11370122" y="2288651"/>
                  </a:lnTo>
                  <a:lnTo>
                    <a:pt x="11328659" y="2260812"/>
                  </a:lnTo>
                  <a:lnTo>
                    <a:pt x="11286486" y="2233491"/>
                  </a:lnTo>
                  <a:lnTo>
                    <a:pt x="11243610" y="2206697"/>
                  </a:lnTo>
                  <a:lnTo>
                    <a:pt x="11200036" y="2180440"/>
                  </a:lnTo>
                  <a:lnTo>
                    <a:pt x="11155769" y="2154728"/>
                  </a:lnTo>
                  <a:lnTo>
                    <a:pt x="11110817" y="2129570"/>
                  </a:lnTo>
                  <a:lnTo>
                    <a:pt x="11065183" y="2104976"/>
                  </a:lnTo>
                  <a:lnTo>
                    <a:pt x="11018875" y="2080954"/>
                  </a:lnTo>
                  <a:lnTo>
                    <a:pt x="10971897" y="2057514"/>
                  </a:lnTo>
                  <a:lnTo>
                    <a:pt x="10924255" y="2034664"/>
                  </a:lnTo>
                  <a:lnTo>
                    <a:pt x="10875956" y="2012414"/>
                  </a:lnTo>
                  <a:lnTo>
                    <a:pt x="10827004" y="1990772"/>
                  </a:lnTo>
                  <a:lnTo>
                    <a:pt x="10777406" y="1969748"/>
                  </a:lnTo>
                  <a:lnTo>
                    <a:pt x="10727167" y="1949351"/>
                  </a:lnTo>
                  <a:lnTo>
                    <a:pt x="10676293" y="1929590"/>
                  </a:lnTo>
                  <a:lnTo>
                    <a:pt x="10624790" y="1910473"/>
                  </a:lnTo>
                  <a:lnTo>
                    <a:pt x="10572663" y="1892011"/>
                  </a:lnTo>
                  <a:lnTo>
                    <a:pt x="10519919" y="1874211"/>
                  </a:lnTo>
                  <a:lnTo>
                    <a:pt x="10466562" y="1857083"/>
                  </a:lnTo>
                  <a:lnTo>
                    <a:pt x="10412598" y="1840636"/>
                  </a:lnTo>
                  <a:lnTo>
                    <a:pt x="10358034" y="1824880"/>
                  </a:lnTo>
                  <a:lnTo>
                    <a:pt x="3908955" y="120185"/>
                  </a:lnTo>
                  <a:lnTo>
                    <a:pt x="3858331" y="107888"/>
                  </a:lnTo>
                  <a:lnTo>
                    <a:pt x="3807616" y="96273"/>
                  </a:lnTo>
                  <a:lnTo>
                    <a:pt x="3756819" y="85337"/>
                  </a:lnTo>
                  <a:lnTo>
                    <a:pt x="3705950" y="75077"/>
                  </a:lnTo>
                  <a:lnTo>
                    <a:pt x="3655016" y="65490"/>
                  </a:lnTo>
                  <a:lnTo>
                    <a:pt x="3604028" y="56571"/>
                  </a:lnTo>
                  <a:lnTo>
                    <a:pt x="3552995" y="48318"/>
                  </a:lnTo>
                  <a:lnTo>
                    <a:pt x="3501926" y="40728"/>
                  </a:lnTo>
                  <a:lnTo>
                    <a:pt x="3450829" y="33796"/>
                  </a:lnTo>
                  <a:lnTo>
                    <a:pt x="3399715" y="27521"/>
                  </a:lnTo>
                  <a:lnTo>
                    <a:pt x="3348592" y="21897"/>
                  </a:lnTo>
                  <a:lnTo>
                    <a:pt x="3297470" y="16923"/>
                  </a:lnTo>
                  <a:lnTo>
                    <a:pt x="3246357" y="12595"/>
                  </a:lnTo>
                  <a:lnTo>
                    <a:pt x="3195263" y="8909"/>
                  </a:lnTo>
                  <a:lnTo>
                    <a:pt x="3144198" y="5862"/>
                  </a:lnTo>
                  <a:lnTo>
                    <a:pt x="3093169" y="3451"/>
                  </a:lnTo>
                  <a:lnTo>
                    <a:pt x="3042186" y="1673"/>
                  </a:lnTo>
                  <a:lnTo>
                    <a:pt x="2991259" y="523"/>
                  </a:lnTo>
                  <a:lnTo>
                    <a:pt x="294039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419" y="1408175"/>
              <a:ext cx="9281160" cy="46070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8371" y="1937029"/>
              <a:ext cx="4643628" cy="49209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5611" y="2793996"/>
              <a:ext cx="3932554" cy="4064000"/>
            </a:xfrm>
            <a:custGeom>
              <a:avLst/>
              <a:gdLst/>
              <a:ahLst/>
              <a:cxnLst/>
              <a:rect l="l" t="t" r="r" b="b"/>
              <a:pathLst>
                <a:path w="3932554" h="4064000">
                  <a:moveTo>
                    <a:pt x="3615499" y="0"/>
                  </a:moveTo>
                  <a:lnTo>
                    <a:pt x="2801161" y="0"/>
                  </a:lnTo>
                  <a:lnTo>
                    <a:pt x="2749599" y="38100"/>
                  </a:lnTo>
                  <a:lnTo>
                    <a:pt x="2706209" y="63500"/>
                  </a:lnTo>
                  <a:lnTo>
                    <a:pt x="2663741" y="101600"/>
                  </a:lnTo>
                  <a:lnTo>
                    <a:pt x="2622309" y="127000"/>
                  </a:lnTo>
                  <a:lnTo>
                    <a:pt x="2582023" y="165100"/>
                  </a:lnTo>
                  <a:lnTo>
                    <a:pt x="2542996" y="190500"/>
                  </a:lnTo>
                  <a:lnTo>
                    <a:pt x="2505339" y="228600"/>
                  </a:lnTo>
                  <a:lnTo>
                    <a:pt x="2469163" y="266700"/>
                  </a:lnTo>
                  <a:lnTo>
                    <a:pt x="2434581" y="304800"/>
                  </a:lnTo>
                  <a:lnTo>
                    <a:pt x="2401703" y="330200"/>
                  </a:lnTo>
                  <a:lnTo>
                    <a:pt x="2370643" y="368300"/>
                  </a:lnTo>
                  <a:lnTo>
                    <a:pt x="2341511" y="406400"/>
                  </a:lnTo>
                  <a:lnTo>
                    <a:pt x="2314419" y="444500"/>
                  </a:lnTo>
                  <a:lnTo>
                    <a:pt x="2289478" y="482600"/>
                  </a:lnTo>
                  <a:lnTo>
                    <a:pt x="2269253" y="520700"/>
                  </a:lnTo>
                  <a:lnTo>
                    <a:pt x="2250713" y="558800"/>
                  </a:lnTo>
                  <a:lnTo>
                    <a:pt x="2233780" y="596900"/>
                  </a:lnTo>
                  <a:lnTo>
                    <a:pt x="2218378" y="635000"/>
                  </a:lnTo>
                  <a:lnTo>
                    <a:pt x="2204430" y="673100"/>
                  </a:lnTo>
                  <a:lnTo>
                    <a:pt x="2191861" y="723900"/>
                  </a:lnTo>
                  <a:lnTo>
                    <a:pt x="2180593" y="762000"/>
                  </a:lnTo>
                  <a:lnTo>
                    <a:pt x="2170549" y="812800"/>
                  </a:lnTo>
                  <a:lnTo>
                    <a:pt x="2161654" y="850900"/>
                  </a:lnTo>
                  <a:lnTo>
                    <a:pt x="2153830" y="901700"/>
                  </a:lnTo>
                  <a:lnTo>
                    <a:pt x="2147001" y="952500"/>
                  </a:lnTo>
                  <a:lnTo>
                    <a:pt x="2141090" y="1003300"/>
                  </a:lnTo>
                  <a:lnTo>
                    <a:pt x="2136021" y="1054100"/>
                  </a:lnTo>
                  <a:lnTo>
                    <a:pt x="2131716" y="1104900"/>
                  </a:lnTo>
                  <a:lnTo>
                    <a:pt x="2128100" y="1155700"/>
                  </a:lnTo>
                  <a:lnTo>
                    <a:pt x="2125096" y="1206500"/>
                  </a:lnTo>
                  <a:lnTo>
                    <a:pt x="2122627" y="1257300"/>
                  </a:lnTo>
                  <a:lnTo>
                    <a:pt x="2120616" y="1308100"/>
                  </a:lnTo>
                  <a:lnTo>
                    <a:pt x="2118987" y="1358900"/>
                  </a:lnTo>
                  <a:lnTo>
                    <a:pt x="2117664" y="1409700"/>
                  </a:lnTo>
                  <a:lnTo>
                    <a:pt x="2116569" y="1460500"/>
                  </a:lnTo>
                  <a:lnTo>
                    <a:pt x="2115626" y="1524000"/>
                  </a:lnTo>
                  <a:lnTo>
                    <a:pt x="2113890" y="1625600"/>
                  </a:lnTo>
                  <a:lnTo>
                    <a:pt x="2112944" y="1676400"/>
                  </a:lnTo>
                  <a:lnTo>
                    <a:pt x="2111843" y="1727200"/>
                  </a:lnTo>
                  <a:lnTo>
                    <a:pt x="2110511" y="1778000"/>
                  </a:lnTo>
                  <a:lnTo>
                    <a:pt x="2108872" y="1828800"/>
                  </a:lnTo>
                  <a:lnTo>
                    <a:pt x="2106848" y="1879600"/>
                  </a:lnTo>
                  <a:lnTo>
                    <a:pt x="2104364" y="1930400"/>
                  </a:lnTo>
                  <a:lnTo>
                    <a:pt x="2101341" y="1981200"/>
                  </a:lnTo>
                  <a:lnTo>
                    <a:pt x="2097705" y="2032000"/>
                  </a:lnTo>
                  <a:lnTo>
                    <a:pt x="2093378" y="2082800"/>
                  </a:lnTo>
                  <a:lnTo>
                    <a:pt x="2088284" y="2133600"/>
                  </a:lnTo>
                  <a:lnTo>
                    <a:pt x="2082346" y="2171700"/>
                  </a:lnTo>
                  <a:lnTo>
                    <a:pt x="2075487" y="2222500"/>
                  </a:lnTo>
                  <a:lnTo>
                    <a:pt x="2067631" y="2260600"/>
                  </a:lnTo>
                  <a:lnTo>
                    <a:pt x="2058701" y="2311400"/>
                  </a:lnTo>
                  <a:lnTo>
                    <a:pt x="2048620" y="2349500"/>
                  </a:lnTo>
                  <a:lnTo>
                    <a:pt x="2037313" y="2387600"/>
                  </a:lnTo>
                  <a:lnTo>
                    <a:pt x="2024702" y="2425700"/>
                  </a:lnTo>
                  <a:lnTo>
                    <a:pt x="2010711" y="2463800"/>
                  </a:lnTo>
                  <a:lnTo>
                    <a:pt x="1995262" y="2501900"/>
                  </a:lnTo>
                  <a:lnTo>
                    <a:pt x="1978281" y="2527300"/>
                  </a:lnTo>
                  <a:lnTo>
                    <a:pt x="1959689" y="2565400"/>
                  </a:lnTo>
                  <a:lnTo>
                    <a:pt x="1917368" y="2616200"/>
                  </a:lnTo>
                  <a:lnTo>
                    <a:pt x="1863809" y="2667000"/>
                  </a:lnTo>
                  <a:lnTo>
                    <a:pt x="1833782" y="2692400"/>
                  </a:lnTo>
                  <a:lnTo>
                    <a:pt x="1801739" y="2717800"/>
                  </a:lnTo>
                  <a:lnTo>
                    <a:pt x="1732042" y="2743200"/>
                  </a:lnTo>
                  <a:lnTo>
                    <a:pt x="1694608" y="2755900"/>
                  </a:lnTo>
                  <a:lnTo>
                    <a:pt x="1655600" y="2768600"/>
                  </a:lnTo>
                  <a:lnTo>
                    <a:pt x="1615125" y="2781300"/>
                  </a:lnTo>
                  <a:lnTo>
                    <a:pt x="1573295" y="2794000"/>
                  </a:lnTo>
                  <a:lnTo>
                    <a:pt x="1530221" y="2794000"/>
                  </a:lnTo>
                  <a:lnTo>
                    <a:pt x="1486012" y="2806700"/>
                  </a:lnTo>
                  <a:lnTo>
                    <a:pt x="1394631" y="2806700"/>
                  </a:lnTo>
                  <a:lnTo>
                    <a:pt x="1347680" y="2819400"/>
                  </a:lnTo>
                  <a:lnTo>
                    <a:pt x="490940" y="2819400"/>
                  </a:lnTo>
                  <a:lnTo>
                    <a:pt x="449685" y="2832100"/>
                  </a:lnTo>
                  <a:lnTo>
                    <a:pt x="409833" y="2832100"/>
                  </a:lnTo>
                  <a:lnTo>
                    <a:pt x="371495" y="2844800"/>
                  </a:lnTo>
                  <a:lnTo>
                    <a:pt x="334780" y="2857500"/>
                  </a:lnTo>
                  <a:lnTo>
                    <a:pt x="266663" y="2882900"/>
                  </a:lnTo>
                  <a:lnTo>
                    <a:pt x="206366" y="2908300"/>
                  </a:lnTo>
                  <a:lnTo>
                    <a:pt x="179425" y="2933700"/>
                  </a:lnTo>
                  <a:lnTo>
                    <a:pt x="154769" y="2946400"/>
                  </a:lnTo>
                  <a:lnTo>
                    <a:pt x="110255" y="2997200"/>
                  </a:lnTo>
                  <a:lnTo>
                    <a:pt x="90402" y="3035300"/>
                  </a:lnTo>
                  <a:lnTo>
                    <a:pt x="72842" y="3060700"/>
                  </a:lnTo>
                  <a:lnTo>
                    <a:pt x="57471" y="3098800"/>
                  </a:lnTo>
                  <a:lnTo>
                    <a:pt x="44181" y="3136900"/>
                  </a:lnTo>
                  <a:lnTo>
                    <a:pt x="32866" y="3175000"/>
                  </a:lnTo>
                  <a:lnTo>
                    <a:pt x="23419" y="3225800"/>
                  </a:lnTo>
                  <a:lnTo>
                    <a:pt x="15734" y="3263900"/>
                  </a:lnTo>
                  <a:lnTo>
                    <a:pt x="9703" y="3314700"/>
                  </a:lnTo>
                  <a:lnTo>
                    <a:pt x="5221" y="3352800"/>
                  </a:lnTo>
                  <a:lnTo>
                    <a:pt x="2181" y="3403600"/>
                  </a:lnTo>
                  <a:lnTo>
                    <a:pt x="476" y="3454400"/>
                  </a:lnTo>
                  <a:lnTo>
                    <a:pt x="0" y="3505200"/>
                  </a:lnTo>
                  <a:lnTo>
                    <a:pt x="645" y="3556000"/>
                  </a:lnTo>
                  <a:lnTo>
                    <a:pt x="2306" y="3606800"/>
                  </a:lnTo>
                  <a:lnTo>
                    <a:pt x="4875" y="3657600"/>
                  </a:lnTo>
                  <a:lnTo>
                    <a:pt x="8247" y="3708400"/>
                  </a:lnTo>
                  <a:lnTo>
                    <a:pt x="12315" y="3759200"/>
                  </a:lnTo>
                  <a:lnTo>
                    <a:pt x="16971" y="3810000"/>
                  </a:lnTo>
                  <a:lnTo>
                    <a:pt x="22110" y="3873500"/>
                  </a:lnTo>
                  <a:lnTo>
                    <a:pt x="27624" y="3924300"/>
                  </a:lnTo>
                  <a:lnTo>
                    <a:pt x="33408" y="3975100"/>
                  </a:lnTo>
                  <a:lnTo>
                    <a:pt x="39354" y="4025900"/>
                  </a:lnTo>
                  <a:lnTo>
                    <a:pt x="43772" y="4064000"/>
                  </a:lnTo>
                  <a:lnTo>
                    <a:pt x="776430" y="4064000"/>
                  </a:lnTo>
                  <a:lnTo>
                    <a:pt x="775751" y="4025900"/>
                  </a:lnTo>
                  <a:lnTo>
                    <a:pt x="776170" y="3975100"/>
                  </a:lnTo>
                  <a:lnTo>
                    <a:pt x="778054" y="3924300"/>
                  </a:lnTo>
                  <a:lnTo>
                    <a:pt x="781544" y="3873500"/>
                  </a:lnTo>
                  <a:lnTo>
                    <a:pt x="786779" y="3822700"/>
                  </a:lnTo>
                  <a:lnTo>
                    <a:pt x="793898" y="3771900"/>
                  </a:lnTo>
                  <a:lnTo>
                    <a:pt x="803042" y="3721100"/>
                  </a:lnTo>
                  <a:lnTo>
                    <a:pt x="814350" y="3683000"/>
                  </a:lnTo>
                  <a:lnTo>
                    <a:pt x="827960" y="3632200"/>
                  </a:lnTo>
                  <a:lnTo>
                    <a:pt x="844014" y="3594100"/>
                  </a:lnTo>
                  <a:lnTo>
                    <a:pt x="862650" y="3556000"/>
                  </a:lnTo>
                  <a:lnTo>
                    <a:pt x="884007" y="3530600"/>
                  </a:lnTo>
                  <a:lnTo>
                    <a:pt x="908226" y="3492500"/>
                  </a:lnTo>
                  <a:lnTo>
                    <a:pt x="930494" y="3467100"/>
                  </a:lnTo>
                  <a:lnTo>
                    <a:pt x="955156" y="3454400"/>
                  </a:lnTo>
                  <a:lnTo>
                    <a:pt x="982104" y="3429000"/>
                  </a:lnTo>
                  <a:lnTo>
                    <a:pt x="1042414" y="3403600"/>
                  </a:lnTo>
                  <a:lnTo>
                    <a:pt x="1110539" y="3378200"/>
                  </a:lnTo>
                  <a:lnTo>
                    <a:pt x="1147258" y="3365500"/>
                  </a:lnTo>
                  <a:lnTo>
                    <a:pt x="1185600" y="3352800"/>
                  </a:lnTo>
                  <a:lnTo>
                    <a:pt x="1225454" y="3352800"/>
                  </a:lnTo>
                  <a:lnTo>
                    <a:pt x="1266712" y="3340100"/>
                  </a:lnTo>
                  <a:lnTo>
                    <a:pt x="1397797" y="3340100"/>
                  </a:lnTo>
                  <a:lnTo>
                    <a:pt x="1443562" y="3327400"/>
                  </a:lnTo>
                  <a:lnTo>
                    <a:pt x="2261797" y="3327400"/>
                  </a:lnTo>
                  <a:lnTo>
                    <a:pt x="2306008" y="3314700"/>
                  </a:lnTo>
                  <a:lnTo>
                    <a:pt x="2349085" y="3314700"/>
                  </a:lnTo>
                  <a:lnTo>
                    <a:pt x="2390918" y="3302000"/>
                  </a:lnTo>
                  <a:lnTo>
                    <a:pt x="2431395" y="3289300"/>
                  </a:lnTo>
                  <a:lnTo>
                    <a:pt x="2470408" y="3276600"/>
                  </a:lnTo>
                  <a:lnTo>
                    <a:pt x="2507846" y="3263900"/>
                  </a:lnTo>
                  <a:lnTo>
                    <a:pt x="2577553" y="3238500"/>
                  </a:lnTo>
                  <a:lnTo>
                    <a:pt x="2609603" y="3213100"/>
                  </a:lnTo>
                  <a:lnTo>
                    <a:pt x="2639636" y="3187700"/>
                  </a:lnTo>
                  <a:lnTo>
                    <a:pt x="2693211" y="3136900"/>
                  </a:lnTo>
                  <a:lnTo>
                    <a:pt x="2735516" y="3086100"/>
                  </a:lnTo>
                  <a:lnTo>
                    <a:pt x="2754101" y="3048000"/>
                  </a:lnTo>
                  <a:lnTo>
                    <a:pt x="2771076" y="3022600"/>
                  </a:lnTo>
                  <a:lnTo>
                    <a:pt x="2786517" y="2984500"/>
                  </a:lnTo>
                  <a:lnTo>
                    <a:pt x="2800502" y="2946400"/>
                  </a:lnTo>
                  <a:lnTo>
                    <a:pt x="2813107" y="2908300"/>
                  </a:lnTo>
                  <a:lnTo>
                    <a:pt x="2824409" y="2870200"/>
                  </a:lnTo>
                  <a:lnTo>
                    <a:pt x="2834484" y="2832100"/>
                  </a:lnTo>
                  <a:lnTo>
                    <a:pt x="2843409" y="2781300"/>
                  </a:lnTo>
                  <a:lnTo>
                    <a:pt x="2851260" y="2743200"/>
                  </a:lnTo>
                  <a:lnTo>
                    <a:pt x="2858114" y="2692400"/>
                  </a:lnTo>
                  <a:lnTo>
                    <a:pt x="2864048" y="2654300"/>
                  </a:lnTo>
                  <a:lnTo>
                    <a:pt x="2869138" y="2603500"/>
                  </a:lnTo>
                  <a:lnTo>
                    <a:pt x="2873461" y="2552700"/>
                  </a:lnTo>
                  <a:lnTo>
                    <a:pt x="2877094" y="2501900"/>
                  </a:lnTo>
                  <a:lnTo>
                    <a:pt x="2880113" y="2451100"/>
                  </a:lnTo>
                  <a:lnTo>
                    <a:pt x="2882594" y="2400300"/>
                  </a:lnTo>
                  <a:lnTo>
                    <a:pt x="2884615" y="2349500"/>
                  </a:lnTo>
                  <a:lnTo>
                    <a:pt x="2886251" y="2298700"/>
                  </a:lnTo>
                  <a:lnTo>
                    <a:pt x="2887581" y="2247900"/>
                  </a:lnTo>
                  <a:lnTo>
                    <a:pt x="2888679" y="2197100"/>
                  </a:lnTo>
                  <a:lnTo>
                    <a:pt x="2889623" y="2146300"/>
                  </a:lnTo>
                  <a:lnTo>
                    <a:pt x="2891355" y="2044700"/>
                  </a:lnTo>
                  <a:lnTo>
                    <a:pt x="2892296" y="1981200"/>
                  </a:lnTo>
                  <a:lnTo>
                    <a:pt x="2893390" y="1930400"/>
                  </a:lnTo>
                  <a:lnTo>
                    <a:pt x="2894712" y="1879600"/>
                  </a:lnTo>
                  <a:lnTo>
                    <a:pt x="2896339" y="1828800"/>
                  </a:lnTo>
                  <a:lnTo>
                    <a:pt x="2898349" y="1778000"/>
                  </a:lnTo>
                  <a:lnTo>
                    <a:pt x="2900817" y="1727200"/>
                  </a:lnTo>
                  <a:lnTo>
                    <a:pt x="2903820" y="1676400"/>
                  </a:lnTo>
                  <a:lnTo>
                    <a:pt x="2907436" y="1625600"/>
                  </a:lnTo>
                  <a:lnTo>
                    <a:pt x="2911739" y="1574800"/>
                  </a:lnTo>
                  <a:lnTo>
                    <a:pt x="2916808" y="1524000"/>
                  </a:lnTo>
                  <a:lnTo>
                    <a:pt x="2922719" y="1473200"/>
                  </a:lnTo>
                  <a:lnTo>
                    <a:pt x="2929547" y="1422400"/>
                  </a:lnTo>
                  <a:lnTo>
                    <a:pt x="2937371" y="1371600"/>
                  </a:lnTo>
                  <a:lnTo>
                    <a:pt x="2946266" y="1333500"/>
                  </a:lnTo>
                  <a:lnTo>
                    <a:pt x="2956309" y="1282700"/>
                  </a:lnTo>
                  <a:lnTo>
                    <a:pt x="2967577" y="1244600"/>
                  </a:lnTo>
                  <a:lnTo>
                    <a:pt x="2980147" y="1193800"/>
                  </a:lnTo>
                  <a:lnTo>
                    <a:pt x="2994094" y="1155700"/>
                  </a:lnTo>
                  <a:lnTo>
                    <a:pt x="3009496" y="1117600"/>
                  </a:lnTo>
                  <a:lnTo>
                    <a:pt x="3026429" y="1079500"/>
                  </a:lnTo>
                  <a:lnTo>
                    <a:pt x="3044969" y="1041400"/>
                  </a:lnTo>
                  <a:lnTo>
                    <a:pt x="3065194" y="1003300"/>
                  </a:lnTo>
                  <a:lnTo>
                    <a:pt x="3089493" y="965200"/>
                  </a:lnTo>
                  <a:lnTo>
                    <a:pt x="3115836" y="927100"/>
                  </a:lnTo>
                  <a:lnTo>
                    <a:pt x="3144123" y="901700"/>
                  </a:lnTo>
                  <a:lnTo>
                    <a:pt x="3174248" y="863600"/>
                  </a:lnTo>
                  <a:lnTo>
                    <a:pt x="3206109" y="825500"/>
                  </a:lnTo>
                  <a:lnTo>
                    <a:pt x="3239602" y="787400"/>
                  </a:lnTo>
                  <a:lnTo>
                    <a:pt x="3274625" y="762000"/>
                  </a:lnTo>
                  <a:lnTo>
                    <a:pt x="3311075" y="723900"/>
                  </a:lnTo>
                  <a:lnTo>
                    <a:pt x="3348846" y="685800"/>
                  </a:lnTo>
                  <a:lnTo>
                    <a:pt x="3387838" y="660400"/>
                  </a:lnTo>
                  <a:lnTo>
                    <a:pt x="3427946" y="622300"/>
                  </a:lnTo>
                  <a:lnTo>
                    <a:pt x="3469067" y="596900"/>
                  </a:lnTo>
                  <a:lnTo>
                    <a:pt x="3511097" y="558800"/>
                  </a:lnTo>
                  <a:lnTo>
                    <a:pt x="3597475" y="508000"/>
                  </a:lnTo>
                  <a:lnTo>
                    <a:pt x="3641616" y="469900"/>
                  </a:lnTo>
                  <a:lnTo>
                    <a:pt x="3822114" y="368300"/>
                  </a:lnTo>
                  <a:lnTo>
                    <a:pt x="3932223" y="304800"/>
                  </a:lnTo>
                  <a:lnTo>
                    <a:pt x="3917745" y="228600"/>
                  </a:lnTo>
                  <a:lnTo>
                    <a:pt x="3895451" y="190500"/>
                  </a:lnTo>
                  <a:lnTo>
                    <a:pt x="3867818" y="152400"/>
                  </a:lnTo>
                  <a:lnTo>
                    <a:pt x="3835304" y="114300"/>
                  </a:lnTo>
                  <a:lnTo>
                    <a:pt x="3798365" y="76200"/>
                  </a:lnTo>
                  <a:lnTo>
                    <a:pt x="3757458" y="50800"/>
                  </a:lnTo>
                  <a:lnTo>
                    <a:pt x="3713040" y="25400"/>
                  </a:lnTo>
                  <a:lnTo>
                    <a:pt x="3665568" y="12700"/>
                  </a:lnTo>
                  <a:lnTo>
                    <a:pt x="3615499" y="0"/>
                  </a:lnTo>
                  <a:close/>
                </a:path>
                <a:path w="3932554" h="4064000">
                  <a:moveTo>
                    <a:pt x="2216562" y="3327400"/>
                  </a:moveTo>
                  <a:lnTo>
                    <a:pt x="1585523" y="3327400"/>
                  </a:lnTo>
                  <a:lnTo>
                    <a:pt x="1634031" y="3340100"/>
                  </a:lnTo>
                  <a:lnTo>
                    <a:pt x="2170414" y="3340100"/>
                  </a:lnTo>
                  <a:lnTo>
                    <a:pt x="2216562" y="3327400"/>
                  </a:lnTo>
                  <a:close/>
                </a:path>
                <a:path w="3932554" h="4064000">
                  <a:moveTo>
                    <a:pt x="858251" y="2806700"/>
                  </a:moveTo>
                  <a:lnTo>
                    <a:pt x="667784" y="2806700"/>
                  </a:lnTo>
                  <a:lnTo>
                    <a:pt x="622020" y="2819400"/>
                  </a:lnTo>
                  <a:lnTo>
                    <a:pt x="907169" y="2819400"/>
                  </a:lnTo>
                  <a:lnTo>
                    <a:pt x="858251" y="28067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22751" y="423798"/>
            <a:ext cx="54216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30">
                <a:solidFill>
                  <a:srgbClr val="FFFFFF"/>
                </a:solidFill>
              </a:rPr>
              <a:t>Hands-On</a:t>
            </a:r>
            <a:r>
              <a:rPr dirty="0" spc="-215">
                <a:solidFill>
                  <a:srgbClr val="FFFFFF"/>
                </a:solidFill>
              </a:rPr>
              <a:t> </a:t>
            </a:r>
            <a:r>
              <a:rPr dirty="0" spc="-125">
                <a:solidFill>
                  <a:srgbClr val="E84B21"/>
                </a:solidFill>
              </a:rPr>
              <a:t>Exercises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299098" y="154304"/>
            <a:ext cx="241300" cy="281305"/>
            <a:chOff x="8299098" y="154304"/>
            <a:chExt cx="241300" cy="28130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098" y="236882"/>
              <a:ext cx="100907" cy="1009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43762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1370" y="331088"/>
              <a:ext cx="104139" cy="10413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99980" y="6394805"/>
            <a:ext cx="187261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FFFFFF"/>
                </a:solidFill>
                <a:latin typeface="Segoe UI"/>
                <a:cs typeface="Segoe UI"/>
                <a:hlinkClick r:id="rId11"/>
              </a:rPr>
              <a:t>www.kodekloud.com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409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2400"/>
              </a:lnSpc>
              <a:spcBef>
                <a:spcPts val="65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Playbooks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Modules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 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20268" y="4021835"/>
            <a:ext cx="226060" cy="218440"/>
            <a:chOff x="620268" y="4021835"/>
            <a:chExt cx="226060" cy="218440"/>
          </a:xfrm>
        </p:grpSpPr>
        <p:sp>
          <p:nvSpPr>
            <p:cNvPr id="32" name="object 32"/>
            <p:cNvSpPr/>
            <p:nvPr/>
          </p:nvSpPr>
          <p:spPr>
            <a:xfrm>
              <a:off x="620268" y="4021835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27888" y="4021835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6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5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6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5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4495800"/>
            <a:ext cx="217931" cy="21640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968240"/>
            <a:ext cx="217931" cy="21793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5440679"/>
            <a:ext cx="217931" cy="21793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534155"/>
            <a:ext cx="217931" cy="21640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4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844014"/>
            <a:ext cx="8134477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57091" y="2895091"/>
            <a:ext cx="509206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250" b="1">
                <a:solidFill>
                  <a:srgbClr val="FFFFFF"/>
                </a:solidFill>
                <a:latin typeface="Arial"/>
                <a:cs typeface="Arial"/>
              </a:rPr>
              <a:t>Varia</a:t>
            </a:r>
            <a:r>
              <a:rPr dirty="0" sz="8800" spc="33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8800" spc="-290" b="1">
                <a:solidFill>
                  <a:srgbClr val="FFFFFF"/>
                </a:solidFill>
                <a:latin typeface="Arial"/>
                <a:cs typeface="Arial"/>
              </a:rPr>
              <a:t>les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8389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60" b="0">
                <a:solidFill>
                  <a:srgbClr val="FF6600"/>
                </a:solidFill>
                <a:latin typeface="Calibri Light"/>
                <a:cs typeface="Calibri Light"/>
              </a:rPr>
              <a:t>V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aria</a:t>
            </a:r>
            <a:r>
              <a:rPr dirty="0" sz="4400" spc="10" b="0">
                <a:solidFill>
                  <a:srgbClr val="FF6600"/>
                </a:solidFill>
                <a:latin typeface="Calibri Light"/>
                <a:cs typeface="Calibri Light"/>
              </a:rPr>
              <a:t>b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04671"/>
            <a:ext cx="67329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Stores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information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that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varies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with each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host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88" y="4305300"/>
            <a:ext cx="4855845" cy="2247900"/>
          </a:xfrm>
          <a:custGeom>
            <a:avLst/>
            <a:gdLst/>
            <a:ahLst/>
            <a:cxnLst/>
            <a:rect l="l" t="t" r="r" b="b"/>
            <a:pathLst>
              <a:path w="4855845" h="2247900">
                <a:moveTo>
                  <a:pt x="4855464" y="0"/>
                </a:moveTo>
                <a:lnTo>
                  <a:pt x="0" y="0"/>
                </a:lnTo>
                <a:lnTo>
                  <a:pt x="0" y="2247900"/>
                </a:lnTo>
                <a:lnTo>
                  <a:pt x="4855464" y="2247900"/>
                </a:lnTo>
                <a:lnTo>
                  <a:pt x="4855464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618488" y="1970532"/>
            <a:ext cx="9006840" cy="1262380"/>
            <a:chOff x="1618488" y="1970532"/>
            <a:chExt cx="9006840" cy="1262380"/>
          </a:xfrm>
        </p:grpSpPr>
        <p:sp>
          <p:nvSpPr>
            <p:cNvPr id="6" name="object 6"/>
            <p:cNvSpPr/>
            <p:nvPr/>
          </p:nvSpPr>
          <p:spPr>
            <a:xfrm>
              <a:off x="1618488" y="2278380"/>
              <a:ext cx="9006840" cy="954405"/>
            </a:xfrm>
            <a:custGeom>
              <a:avLst/>
              <a:gdLst/>
              <a:ahLst/>
              <a:cxnLst/>
              <a:rect l="l" t="t" r="r" b="b"/>
              <a:pathLst>
                <a:path w="9006840" h="954405">
                  <a:moveTo>
                    <a:pt x="9006840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9006840" y="954024"/>
                  </a:lnTo>
                  <a:lnTo>
                    <a:pt x="90068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18488" y="1970532"/>
              <a:ext cx="2232660" cy="307975"/>
            </a:xfrm>
            <a:custGeom>
              <a:avLst/>
              <a:gdLst/>
              <a:ahLst/>
              <a:cxnLst/>
              <a:rect l="l" t="t" r="r" b="b"/>
              <a:pathLst>
                <a:path w="2232660" h="307975">
                  <a:moveTo>
                    <a:pt x="22326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232660" y="307848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97863" y="4329176"/>
            <a:ext cx="1238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4458" y="4542535"/>
            <a:ext cx="34696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1285" y="5440476"/>
            <a:ext cx="29787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5376" y="5029200"/>
            <a:ext cx="2950845" cy="460375"/>
          </a:xfrm>
          <a:prstGeom prst="rect">
            <a:avLst/>
          </a:prstGeom>
          <a:solidFill>
            <a:srgbClr val="0D0D0D">
              <a:alpha val="81959"/>
            </a:srgbClr>
          </a:solidFill>
          <a:ln w="9525">
            <a:solidFill>
              <a:srgbClr val="FF33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40"/>
              </a:spcBef>
            </a:pP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dirty="0" sz="1400" spc="-35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35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 spc="-35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k</a:t>
            </a:r>
            <a:r>
              <a:rPr dirty="0" sz="1400" spc="-35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 spc="-35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 spc="-52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baseline="1984" sz="21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dn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s_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l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f</a:t>
            </a:r>
            <a:r>
              <a:rPr dirty="0" sz="1400" spc="-25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il</a:t>
            </a:r>
            <a:r>
              <a:rPr dirty="0" sz="1400" spc="-25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25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984" sz="2100" spc="-37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250">
                <a:solidFill>
                  <a:srgbClr val="E6DB74"/>
                </a:solidFill>
                <a:latin typeface="Consolas"/>
                <a:cs typeface="Consolas"/>
              </a:rPr>
              <a:t>.1.250.10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8959" y="4259579"/>
            <a:ext cx="4853940" cy="2032000"/>
          </a:xfrm>
          <a:custGeom>
            <a:avLst/>
            <a:gdLst/>
            <a:ahLst/>
            <a:cxnLst/>
            <a:rect l="l" t="t" r="r" b="b"/>
            <a:pathLst>
              <a:path w="4853940" h="2032000">
                <a:moveTo>
                  <a:pt x="4853940" y="0"/>
                </a:moveTo>
                <a:lnTo>
                  <a:pt x="0" y="0"/>
                </a:lnTo>
                <a:lnTo>
                  <a:pt x="0" y="2031492"/>
                </a:lnTo>
                <a:lnTo>
                  <a:pt x="4853940" y="2031492"/>
                </a:lnTo>
                <a:lnTo>
                  <a:pt x="485394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97954" y="4282821"/>
            <a:ext cx="16986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variable1: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value1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variable2: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value2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7863" y="1899005"/>
            <a:ext cx="8393430" cy="10680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45"/>
              </a:spcBef>
              <a:tabLst>
                <a:tab pos="502920" algn="l"/>
                <a:tab pos="6214110" algn="l"/>
              </a:tabLst>
            </a:pP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Web1</a:t>
            </a:r>
            <a:r>
              <a:rPr dirty="0" sz="1400" spc="114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server1.company.com</a:t>
            </a:r>
            <a:r>
              <a:rPr dirty="0" sz="1400" spc="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P@ssW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6E12D"/>
                </a:solidFill>
                <a:latin typeface="Consolas"/>
                <a:cs typeface="Consolas"/>
              </a:rPr>
              <a:t>db	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server2.company.com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winrm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P@s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dirty="0" sz="1400" spc="9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server3.company.com</a:t>
            </a:r>
            <a:r>
              <a:rPr dirty="0" sz="1400" spc="7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dirty="0" sz="1400">
                <a:solidFill>
                  <a:srgbClr val="A6E12D"/>
                </a:solidFill>
                <a:latin typeface="Consolas"/>
                <a:cs typeface="Consolas"/>
              </a:rPr>
              <a:t>ansible_shh_pass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P@ssW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8488" y="3997452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97863" y="4021327"/>
            <a:ext cx="12052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8959" y="3957828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97954" y="3981069"/>
            <a:ext cx="9105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variables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3921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Using</a:t>
            </a:r>
            <a:r>
              <a:rPr dirty="0" sz="4400" spc="-9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variables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0308" y="2939795"/>
            <a:ext cx="4855845" cy="2246630"/>
          </a:xfrm>
          <a:custGeom>
            <a:avLst/>
            <a:gdLst/>
            <a:ahLst/>
            <a:cxnLst/>
            <a:rect l="l" t="t" r="r" b="b"/>
            <a:pathLst>
              <a:path w="4855845" h="2246629">
                <a:moveTo>
                  <a:pt x="4855464" y="0"/>
                </a:moveTo>
                <a:lnTo>
                  <a:pt x="0" y="0"/>
                </a:lnTo>
                <a:lnTo>
                  <a:pt x="0" y="2246376"/>
                </a:lnTo>
                <a:lnTo>
                  <a:pt x="4855464" y="2246376"/>
                </a:lnTo>
                <a:lnTo>
                  <a:pt x="4855464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52320" y="4818379"/>
            <a:ext cx="160083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'nameserve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9948" y="4876962"/>
            <a:ext cx="137795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0308" y="2631948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19657" y="2560675"/>
            <a:ext cx="3666490" cy="228409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 marR="50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resolv.conf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409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45529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10.1.250.10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5214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1045210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9415" y="4832603"/>
            <a:ext cx="1874520" cy="262255"/>
          </a:xfrm>
          <a:custGeom>
            <a:avLst/>
            <a:gdLst/>
            <a:ahLst/>
            <a:cxnLst/>
            <a:rect l="l" t="t" r="r" b="b"/>
            <a:pathLst>
              <a:path w="1874520" h="262254">
                <a:moveTo>
                  <a:pt x="1874519" y="0"/>
                </a:moveTo>
                <a:lnTo>
                  <a:pt x="0" y="0"/>
                </a:lnTo>
                <a:lnTo>
                  <a:pt x="0" y="262128"/>
                </a:lnTo>
                <a:lnTo>
                  <a:pt x="1874519" y="262128"/>
                </a:lnTo>
                <a:lnTo>
                  <a:pt x="18745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11523" y="4832603"/>
            <a:ext cx="1675130" cy="262255"/>
          </a:xfrm>
          <a:prstGeom prst="rect">
            <a:avLst/>
          </a:prstGeom>
          <a:solidFill>
            <a:srgbClr val="EEB9C9">
              <a:alpha val="50195"/>
            </a:srgbClr>
          </a:solidFill>
          <a:ln w="9525">
            <a:solidFill>
              <a:srgbClr val="FF3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dns_server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8611" y="1120139"/>
            <a:ext cx="6309360" cy="954405"/>
          </a:xfrm>
          <a:custGeom>
            <a:avLst/>
            <a:gdLst/>
            <a:ahLst/>
            <a:cxnLst/>
            <a:rect l="l" t="t" r="r" b="b"/>
            <a:pathLst>
              <a:path w="6309359" h="954405">
                <a:moveTo>
                  <a:pt x="6309360" y="0"/>
                </a:moveTo>
                <a:lnTo>
                  <a:pt x="0" y="0"/>
                </a:lnTo>
                <a:lnTo>
                  <a:pt x="0" y="954024"/>
                </a:lnTo>
                <a:lnTo>
                  <a:pt x="6309360" y="954024"/>
                </a:lnTo>
                <a:lnTo>
                  <a:pt x="63093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50305" y="1142238"/>
            <a:ext cx="286702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Inventory</a:t>
            </a:r>
            <a:r>
              <a:rPr dirty="0" sz="1400" spc="-1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870075" algn="l"/>
              </a:tabLst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Web</a:t>
            </a:r>
            <a:r>
              <a:rPr dirty="0" sz="1400" spc="3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http_port=	snmp_port=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3301" y="1569212"/>
            <a:ext cx="14884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inter_ip_range=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079" y="1111793"/>
            <a:ext cx="3443604" cy="4873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dirty="0" baseline="3968" sz="2100">
                <a:solidFill>
                  <a:srgbClr val="FFDF85"/>
                </a:solidFill>
                <a:latin typeface="Consolas"/>
                <a:cs typeface="Consolas"/>
              </a:rPr>
              <a:t>8081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/tcp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17094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port: </a:t>
            </a:r>
            <a:r>
              <a:rPr dirty="0" baseline="3968" sz="2100">
                <a:solidFill>
                  <a:srgbClr val="FFDF85"/>
                </a:solidFill>
                <a:latin typeface="Consolas"/>
                <a:cs typeface="Consolas"/>
              </a:rPr>
              <a:t>161-162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/udp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87693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7936" sz="2100" spc="7">
                <a:solidFill>
                  <a:srgbClr val="FFDF85"/>
                </a:solidFill>
                <a:latin typeface="Consolas"/>
                <a:cs typeface="Consolas"/>
              </a:rPr>
              <a:t>192.0.2.0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/24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dirty="0" sz="1400" spc="10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19" y="1030224"/>
            <a:ext cx="4442460" cy="5264150"/>
          </a:xfrm>
          <a:custGeom>
            <a:avLst/>
            <a:gdLst/>
            <a:ahLst/>
            <a:cxnLst/>
            <a:rect l="l" t="t" r="r" b="b"/>
            <a:pathLst>
              <a:path w="4442460" h="5264150">
                <a:moveTo>
                  <a:pt x="4442460" y="0"/>
                </a:moveTo>
                <a:lnTo>
                  <a:pt x="0" y="0"/>
                </a:lnTo>
                <a:lnTo>
                  <a:pt x="0" y="5263896"/>
                </a:lnTo>
                <a:lnTo>
                  <a:pt x="4442460" y="5263896"/>
                </a:lnTo>
                <a:lnTo>
                  <a:pt x="4442460" y="0"/>
                </a:lnTo>
                <a:close/>
              </a:path>
            </a:pathLst>
          </a:custGeom>
          <a:solidFill>
            <a:srgbClr val="0D0D0D">
              <a:alpha val="819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5469" y="1053211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65" y="1266570"/>
            <a:ext cx="3259454" cy="1520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 marR="138239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6595" y="3245421"/>
            <a:ext cx="1673225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http_port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9970" y="3186760"/>
            <a:ext cx="40703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65" y="2973705"/>
            <a:ext cx="1882139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 marR="50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port: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6595" y="4312828"/>
            <a:ext cx="167322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snmp_port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9644" y="4254246"/>
            <a:ext cx="40703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udp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2065" y="4040885"/>
            <a:ext cx="1882139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065" marR="693420" indent="-393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 </a:t>
            </a:r>
            <a:r>
              <a:rPr dirty="0" sz="1400" spc="-7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3191" y="5379882"/>
            <a:ext cx="206756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 inter_ip_range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0423" y="5321300"/>
            <a:ext cx="4064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’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24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2065" y="5107940"/>
            <a:ext cx="1783714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endParaRPr sz="1400">
              <a:latin typeface="Consolas"/>
              <a:cs typeface="Consolas"/>
            </a:endParaRPr>
          </a:p>
          <a:p>
            <a:pPr marL="393065" marR="50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74329" y="3166681"/>
            <a:ext cx="2434590" cy="2435860"/>
            <a:chOff x="1874329" y="3166681"/>
            <a:chExt cx="2434590" cy="2435860"/>
          </a:xfrm>
        </p:grpSpPr>
        <p:sp>
          <p:nvSpPr>
            <p:cNvPr id="19" name="object 19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173888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1738883" y="300227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0" y="300227"/>
                  </a:moveTo>
                  <a:lnTo>
                    <a:pt x="1738883" y="300227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168554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685544" y="298704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0" y="298704"/>
                  </a:moveTo>
                  <a:lnTo>
                    <a:pt x="1685544" y="298704"/>
                  </a:lnTo>
                  <a:lnTo>
                    <a:pt x="1685544" y="0"/>
                  </a:lnTo>
                  <a:lnTo>
                    <a:pt x="0" y="0"/>
                  </a:lnTo>
                  <a:lnTo>
                    <a:pt x="0" y="298704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68068" y="5297423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2235708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2235708" y="300228"/>
                  </a:lnTo>
                  <a:lnTo>
                    <a:pt x="2235708" y="0"/>
                  </a:lnTo>
                  <a:close/>
                </a:path>
              </a:pathLst>
            </a:custGeom>
            <a:solidFill>
              <a:srgbClr val="EEB9C9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068068" y="5297423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0" y="300228"/>
                  </a:moveTo>
                  <a:lnTo>
                    <a:pt x="2235708" y="300228"/>
                  </a:lnTo>
                  <a:lnTo>
                    <a:pt x="2235708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658611" y="2276855"/>
            <a:ext cx="6309360" cy="138557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variable 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r>
              <a:rPr dirty="0" sz="1400" spc="2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–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web.yml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http_port:</a:t>
            </a:r>
            <a:r>
              <a:rPr dirty="0" sz="1400" spc="-2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DF85"/>
                </a:solidFill>
                <a:latin typeface="Consolas"/>
                <a:cs typeface="Consolas"/>
              </a:rPr>
              <a:t>8081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snmp_port:</a:t>
            </a:r>
            <a:r>
              <a:rPr dirty="0" sz="1400" spc="-1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DF85"/>
                </a:solidFill>
                <a:latin typeface="Consolas"/>
                <a:cs typeface="Consolas"/>
              </a:rPr>
              <a:t>161-162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inter_ip_range:</a:t>
            </a:r>
            <a:r>
              <a:rPr dirty="0" sz="1400" spc="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DF85"/>
                </a:solidFill>
                <a:latin typeface="Consolas"/>
                <a:cs typeface="Consolas"/>
              </a:rPr>
              <a:t>192.0.2.0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31405" y="4653483"/>
            <a:ext cx="2155190" cy="748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130">
              <a:lnSpc>
                <a:spcPct val="100000"/>
              </a:lnSpc>
              <a:spcBef>
                <a:spcPts val="100"/>
              </a:spcBef>
              <a:tabLst>
                <a:tab pos="1407160" algn="l"/>
              </a:tabLst>
            </a:pP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{{	</a:t>
            </a:r>
            <a:r>
              <a:rPr dirty="0" sz="180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800" spc="-10">
                <a:solidFill>
                  <a:srgbClr val="F1F1F1"/>
                </a:solidFill>
                <a:latin typeface="Consolas"/>
                <a:cs typeface="Consolas"/>
              </a:rPr>
              <a:t>Jinja2</a:t>
            </a:r>
            <a:r>
              <a:rPr dirty="0" sz="1800" spc="-7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1F1F1"/>
                </a:solidFill>
                <a:latin typeface="Consolas"/>
                <a:cs typeface="Consolas"/>
              </a:rPr>
              <a:t>Templating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5540" y="5690615"/>
            <a:ext cx="5842000" cy="307975"/>
          </a:xfrm>
          <a:custGeom>
            <a:avLst/>
            <a:gdLst/>
            <a:ahLst/>
            <a:cxnLst/>
            <a:rect l="l" t="t" r="r" b="b"/>
            <a:pathLst>
              <a:path w="5842000" h="307975">
                <a:moveTo>
                  <a:pt x="5841492" y="0"/>
                </a:moveTo>
                <a:lnTo>
                  <a:pt x="0" y="0"/>
                </a:lnTo>
                <a:lnTo>
                  <a:pt x="0" y="307848"/>
                </a:lnTo>
                <a:lnTo>
                  <a:pt x="5841492" y="307848"/>
                </a:lnTo>
                <a:lnTo>
                  <a:pt x="584149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6225540" y="6052896"/>
            <a:ext cx="5842000" cy="741680"/>
            <a:chOff x="6225540" y="6052896"/>
            <a:chExt cx="5842000" cy="741680"/>
          </a:xfrm>
        </p:grpSpPr>
        <p:sp>
          <p:nvSpPr>
            <p:cNvPr id="29" name="object 29"/>
            <p:cNvSpPr/>
            <p:nvPr/>
          </p:nvSpPr>
          <p:spPr>
            <a:xfrm>
              <a:off x="6225540" y="6085331"/>
              <a:ext cx="5842000" cy="307975"/>
            </a:xfrm>
            <a:custGeom>
              <a:avLst/>
              <a:gdLst/>
              <a:ahLst/>
              <a:cxnLst/>
              <a:rect l="l" t="t" r="r" b="b"/>
              <a:pathLst>
                <a:path w="5842000" h="307975">
                  <a:moveTo>
                    <a:pt x="58414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841492" y="307848"/>
                  </a:lnTo>
                  <a:lnTo>
                    <a:pt x="58414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46698" y="6052896"/>
              <a:ext cx="396240" cy="412750"/>
            </a:xfrm>
            <a:custGeom>
              <a:avLst/>
              <a:gdLst/>
              <a:ahLst/>
              <a:cxnLst/>
              <a:rect l="l" t="t" r="r" b="b"/>
              <a:pathLst>
                <a:path w="396240" h="412750">
                  <a:moveTo>
                    <a:pt x="307340" y="0"/>
                  </a:moveTo>
                  <a:lnTo>
                    <a:pt x="142366" y="270281"/>
                  </a:lnTo>
                  <a:lnTo>
                    <a:pt x="53975" y="216331"/>
                  </a:lnTo>
                  <a:lnTo>
                    <a:pt x="0" y="304774"/>
                  </a:lnTo>
                  <a:lnTo>
                    <a:pt x="176910" y="412699"/>
                  </a:lnTo>
                  <a:lnTo>
                    <a:pt x="395731" y="53962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245352" y="6486143"/>
              <a:ext cx="5821680" cy="307975"/>
            </a:xfrm>
            <a:custGeom>
              <a:avLst/>
              <a:gdLst/>
              <a:ahLst/>
              <a:cxnLst/>
              <a:rect l="l" t="t" r="r" b="b"/>
              <a:pathLst>
                <a:path w="5821680" h="307975">
                  <a:moveTo>
                    <a:pt x="582168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821680" y="307847"/>
                  </a:lnTo>
                  <a:lnTo>
                    <a:pt x="58216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219568" y="5714796"/>
            <a:ext cx="27832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{{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dirty="0" sz="1400" spc="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71844" y="5692025"/>
            <a:ext cx="281940" cy="306705"/>
          </a:xfrm>
          <a:custGeom>
            <a:avLst/>
            <a:gdLst/>
            <a:ahLst/>
            <a:cxnLst/>
            <a:rect l="l" t="t" r="r" b="b"/>
            <a:pathLst>
              <a:path w="281940" h="306704">
                <a:moveTo>
                  <a:pt x="209803" y="0"/>
                </a:moveTo>
                <a:lnTo>
                  <a:pt x="140970" y="80314"/>
                </a:lnTo>
                <a:lnTo>
                  <a:pt x="72135" y="0"/>
                </a:lnTo>
                <a:lnTo>
                  <a:pt x="0" y="61836"/>
                </a:lnTo>
                <a:lnTo>
                  <a:pt x="78358" y="153276"/>
                </a:lnTo>
                <a:lnTo>
                  <a:pt x="0" y="244716"/>
                </a:lnTo>
                <a:lnTo>
                  <a:pt x="72135" y="306552"/>
                </a:lnTo>
                <a:lnTo>
                  <a:pt x="140970" y="226237"/>
                </a:lnTo>
                <a:lnTo>
                  <a:pt x="209803" y="306552"/>
                </a:lnTo>
                <a:lnTo>
                  <a:pt x="281939" y="244716"/>
                </a:lnTo>
                <a:lnTo>
                  <a:pt x="203580" y="153276"/>
                </a:lnTo>
                <a:lnTo>
                  <a:pt x="281939" y="61836"/>
                </a:lnTo>
                <a:lnTo>
                  <a:pt x="20980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219568" y="6109512"/>
            <a:ext cx="4573905" cy="63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‘{{</a:t>
            </a:r>
            <a:r>
              <a:rPr dirty="0" sz="14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nsolas"/>
              <a:cs typeface="Consolas"/>
            </a:endParaRPr>
          </a:p>
          <a:p>
            <a:pPr marL="32384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dirty="0" sz="14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SomeThing{{</a:t>
            </a:r>
            <a:r>
              <a:rPr dirty="0" sz="1400" spc="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dirty="0" sz="1400" spc="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}}SomeThing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66890" y="6452666"/>
            <a:ext cx="396240" cy="405765"/>
          </a:xfrm>
          <a:custGeom>
            <a:avLst/>
            <a:gdLst/>
            <a:ahLst/>
            <a:cxnLst/>
            <a:rect l="l" t="t" r="r" b="b"/>
            <a:pathLst>
              <a:path w="396240" h="405765">
                <a:moveTo>
                  <a:pt x="53975" y="216331"/>
                </a:moveTo>
                <a:lnTo>
                  <a:pt x="0" y="304783"/>
                </a:lnTo>
                <a:lnTo>
                  <a:pt x="164825" y="405332"/>
                </a:lnTo>
                <a:lnTo>
                  <a:pt x="181407" y="405332"/>
                </a:lnTo>
                <a:lnTo>
                  <a:pt x="263776" y="270294"/>
                </a:lnTo>
                <a:lnTo>
                  <a:pt x="142366" y="270294"/>
                </a:lnTo>
                <a:lnTo>
                  <a:pt x="53975" y="216331"/>
                </a:lnTo>
                <a:close/>
              </a:path>
              <a:path w="396240" h="405765">
                <a:moveTo>
                  <a:pt x="307213" y="0"/>
                </a:moveTo>
                <a:lnTo>
                  <a:pt x="142366" y="270294"/>
                </a:lnTo>
                <a:lnTo>
                  <a:pt x="263776" y="270294"/>
                </a:lnTo>
                <a:lnTo>
                  <a:pt x="395732" y="53962"/>
                </a:lnTo>
                <a:lnTo>
                  <a:pt x="30721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3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409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91600"/>
              </a:lnSpc>
              <a:spcBef>
                <a:spcPts val="67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Modules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78800"/>
              </a:lnSpc>
              <a:spcBef>
                <a:spcPts val="87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 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021835"/>
            <a:ext cx="217931" cy="2179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5009388"/>
            <a:ext cx="217931" cy="217931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620268" y="4568952"/>
            <a:ext cx="218440" cy="218440"/>
            <a:chOff x="620268" y="4568952"/>
            <a:chExt cx="218440" cy="218440"/>
          </a:xfrm>
        </p:grpSpPr>
        <p:sp>
          <p:nvSpPr>
            <p:cNvPr id="34" name="object 34"/>
            <p:cNvSpPr/>
            <p:nvPr/>
          </p:nvSpPr>
          <p:spPr>
            <a:xfrm>
              <a:off x="620268" y="4568952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6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6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20268" y="4568952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6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6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5440679"/>
            <a:ext cx="217931" cy="21793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534155"/>
            <a:ext cx="217931" cy="21640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4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483" y="1844014"/>
            <a:ext cx="6131941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39436" y="2895091"/>
            <a:ext cx="312737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400" b="1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1439" y="1392237"/>
            <a:ext cx="4629150" cy="819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40"/>
              </a:lnSpc>
              <a:tabLst>
                <a:tab pos="495300" algn="l"/>
                <a:tab pos="108712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item=joe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70"/>
              </a:lnSpc>
              <a:tabLst>
                <a:tab pos="334962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</a:t>
            </a:r>
            <a:r>
              <a:rPr dirty="0" sz="1400" spc="-73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400" spc="-73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73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re</a:t>
            </a:r>
            <a:r>
              <a:rPr dirty="0" sz="1400" spc="-227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4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sz="1400" spc="-151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am</a:t>
            </a:r>
            <a:r>
              <a:rPr dirty="0" sz="1400" spc="-4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</a:t>
            </a:r>
            <a:r>
              <a:rPr dirty="0" sz="1400" spc="-306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“</a:t>
            </a:r>
            <a:r>
              <a:rPr dirty="0" sz="1400" spc="-4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sz="1400" spc="-735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”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es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 marL="196215" marR="2847975">
              <a:lnSpc>
                <a:spcPts val="1680"/>
              </a:lnSpc>
              <a:spcBef>
                <a:spcPts val="5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5151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10" b="0">
                <a:solidFill>
                  <a:srgbClr val="FF6600"/>
                </a:solidFill>
                <a:latin typeface="Calibri Light"/>
                <a:cs typeface="Calibri Light"/>
              </a:rPr>
              <a:t>L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OOPS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1310639"/>
            <a:ext cx="5896610" cy="5547360"/>
          </a:xfrm>
          <a:custGeom>
            <a:avLst/>
            <a:gdLst/>
            <a:ahLst/>
            <a:cxnLst/>
            <a:rect l="l" t="t" r="r" b="b"/>
            <a:pathLst>
              <a:path w="5896610" h="5547359">
                <a:moveTo>
                  <a:pt x="5896356" y="0"/>
                </a:moveTo>
                <a:lnTo>
                  <a:pt x="0" y="0"/>
                </a:lnTo>
                <a:lnTo>
                  <a:pt x="0" y="5547357"/>
                </a:lnTo>
                <a:lnTo>
                  <a:pt x="5896356" y="5547357"/>
                </a:lnTo>
                <a:lnTo>
                  <a:pt x="589635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8739" y="1333576"/>
            <a:ext cx="1238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2770" y="2187701"/>
            <a:ext cx="1320800" cy="280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6510">
              <a:lnSpc>
                <a:spcPct val="100099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se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nt 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9214" y="2409570"/>
            <a:ext cx="1894839" cy="3013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5"/>
              </a:spcBef>
              <a:buChar char="-"/>
              <a:tabLst>
                <a:tab pos="182880" algn="l"/>
              </a:tabLst>
            </a:pPr>
            <a:r>
              <a:rPr dirty="0" sz="1400" spc="-345">
                <a:solidFill>
                  <a:srgbClr val="F82571"/>
                </a:solidFill>
                <a:latin typeface="Consolas"/>
                <a:cs typeface="Consolas"/>
              </a:rPr>
              <a:t>l</a:t>
            </a:r>
            <a:r>
              <a:rPr dirty="0" baseline="1984" sz="2100" spc="-517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400" spc="-345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dirty="0" baseline="1984" sz="2100" spc="-517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 spc="-345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dirty="0" baseline="1984" sz="2100" spc="-517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345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baseline="1984" sz="2100" spc="-517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sz="1400" spc="-345" b="1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190" b="1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name=george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195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3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195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3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baseline="1984" sz="2100" spc="-19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30">
                <a:solidFill>
                  <a:srgbClr val="E6DB74"/>
                </a:solidFill>
                <a:latin typeface="Consolas"/>
                <a:cs typeface="Consolas"/>
              </a:rPr>
              <a:t>oe</a:t>
            </a:r>
            <a:r>
              <a:rPr dirty="0" baseline="1984" sz="2100" spc="-195">
                <a:solidFill>
                  <a:srgbClr val="E6DB74"/>
                </a:solidFill>
                <a:latin typeface="Consolas"/>
                <a:cs typeface="Consolas"/>
              </a:rPr>
              <a:t>name=ravi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22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eo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e=mani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5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av</a:t>
            </a:r>
            <a:r>
              <a:rPr dirty="0" baseline="1984" sz="2100" spc="-232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232">
                <a:solidFill>
                  <a:srgbClr val="E6DB74"/>
                </a:solidFill>
                <a:latin typeface="Consolas"/>
                <a:cs typeface="Consolas"/>
              </a:rPr>
              <a:t>ame=kiran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17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4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17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4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217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45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1984" sz="2100" spc="-217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4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217">
                <a:solidFill>
                  <a:srgbClr val="E6DB74"/>
                </a:solidFill>
                <a:latin typeface="Consolas"/>
                <a:cs typeface="Consolas"/>
              </a:rPr>
              <a:t>ame=jazlan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8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ir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me=emaan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315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21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315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21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baseline="1984" sz="2100" spc="-31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21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dirty="0" baseline="1984" sz="2100" spc="-3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21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baseline="1984" sz="2100" spc="-31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21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31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 spc="-21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315">
                <a:solidFill>
                  <a:srgbClr val="E6DB74"/>
                </a:solidFill>
                <a:latin typeface="Consolas"/>
                <a:cs typeface="Consolas"/>
              </a:rPr>
              <a:t>e=mazin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8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277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18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277">
                <a:solidFill>
                  <a:srgbClr val="E6DB74"/>
                </a:solidFill>
                <a:latin typeface="Consolas"/>
                <a:cs typeface="Consolas"/>
              </a:rPr>
              <a:t>me=izaan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84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9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84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9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284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9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dirty="0" baseline="1984" sz="2100" spc="-284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9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284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19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284">
                <a:solidFill>
                  <a:srgbClr val="E6DB74"/>
                </a:solidFill>
                <a:latin typeface="Consolas"/>
                <a:cs typeface="Consolas"/>
              </a:rPr>
              <a:t>me=mike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62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7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62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7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262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75">
                <a:solidFill>
                  <a:srgbClr val="E6DB74"/>
                </a:solidFill>
                <a:latin typeface="Consolas"/>
                <a:cs typeface="Consolas"/>
              </a:rPr>
              <a:t>za</a:t>
            </a:r>
            <a:r>
              <a:rPr dirty="0" baseline="1984" sz="2100" spc="-262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7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262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17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262">
                <a:solidFill>
                  <a:srgbClr val="E6DB74"/>
                </a:solidFill>
                <a:latin typeface="Consolas"/>
                <a:cs typeface="Consolas"/>
              </a:rPr>
              <a:t>me=menaal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15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232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ik</a:t>
            </a:r>
            <a:r>
              <a:rPr dirty="0" baseline="1984" sz="2100" spc="-232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5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232">
                <a:solidFill>
                  <a:srgbClr val="E6DB74"/>
                </a:solidFill>
                <a:latin typeface="Consolas"/>
                <a:cs typeface="Consolas"/>
              </a:rPr>
              <a:t>ame=shoeb</a:t>
            </a:r>
            <a:endParaRPr baseline="1984" sz="21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 spc="-22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33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en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 spc="-22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baseline="1984" sz="2100" spc="-330">
                <a:solidFill>
                  <a:srgbClr val="E6DB74"/>
                </a:solidFill>
                <a:latin typeface="Consolas"/>
                <a:cs typeface="Consolas"/>
              </a:rPr>
              <a:t>e=rani</a:t>
            </a:r>
            <a:endParaRPr baseline="1984" sz="2100">
              <a:latin typeface="Consolas"/>
              <a:cs typeface="Consolas"/>
            </a:endParaRPr>
          </a:p>
          <a:p>
            <a:pPr lvl="1" marL="575945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57658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endParaRPr sz="1400">
              <a:latin typeface="Consolas"/>
              <a:cs typeface="Consolas"/>
            </a:endParaRPr>
          </a:p>
          <a:p>
            <a:pPr lvl="1" marL="575945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57658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5336" y="1547621"/>
            <a:ext cx="260604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14069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am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7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984" sz="2100" spc="-1005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baseline="1984" sz="2100" spc="-172">
                <a:solidFill>
                  <a:srgbClr val="E6DB74"/>
                </a:solidFill>
                <a:latin typeface="Consolas"/>
                <a:cs typeface="Consolas"/>
              </a:rPr>
              <a:t>‘</a:t>
            </a:r>
            <a:r>
              <a:rPr dirty="0" baseline="1984" sz="2100" spc="-100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spc="-157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baseline="1984" sz="2100" spc="-100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 spc="-1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 spc="-15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’</a:t>
            </a:r>
            <a:endParaRPr baseline="1984" sz="2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12839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No</a:t>
            </a:r>
            <a:r>
              <a:rPr dirty="0" sz="4400" spc="-45" b="0">
                <a:solidFill>
                  <a:srgbClr val="FF6600"/>
                </a:solidFill>
                <a:latin typeface="Calibri Light"/>
                <a:cs typeface="Calibri Light"/>
              </a:rPr>
              <a:t>t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912747"/>
            <a:ext cx="8666480" cy="134810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Do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not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5">
                <a:solidFill>
                  <a:srgbClr val="DDDDD9"/>
                </a:solidFill>
                <a:latin typeface="Calibri"/>
                <a:cs typeface="Calibri"/>
              </a:rPr>
              <a:t>copy</a:t>
            </a:r>
            <a:r>
              <a:rPr dirty="0" sz="2800" spc="1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code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from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this</a:t>
            </a:r>
            <a:r>
              <a:rPr dirty="0" sz="2800" spc="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file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directly</a:t>
            </a:r>
            <a:r>
              <a:rPr dirty="0" sz="2800" spc="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as it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may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affect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the </a:t>
            </a:r>
            <a:r>
              <a:rPr dirty="0" sz="2800" spc="-620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formatting.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935" algn="l"/>
              </a:tabLst>
            </a:pPr>
            <a:r>
              <a:rPr dirty="0" sz="2800" spc="-25">
                <a:solidFill>
                  <a:srgbClr val="DDDDD9"/>
                </a:solidFill>
                <a:latin typeface="Calibri"/>
                <a:cs typeface="Calibri"/>
              </a:rPr>
              <a:t>Always</a:t>
            </a:r>
            <a:r>
              <a:rPr dirty="0" sz="2800" spc="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30">
                <a:solidFill>
                  <a:srgbClr val="DDDDD9"/>
                </a:solidFill>
                <a:latin typeface="Calibri"/>
                <a:cs typeface="Calibri"/>
              </a:rPr>
              <a:t>refer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 to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git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repositories</a:t>
            </a:r>
            <a:r>
              <a:rPr dirty="0" sz="2800" spc="1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20">
                <a:solidFill>
                  <a:srgbClr val="DDDDD9"/>
                </a:solidFill>
                <a:latin typeface="Calibri"/>
                <a:cs typeface="Calibri"/>
              </a:rPr>
              <a:t>to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DDDDD9"/>
                </a:solidFill>
                <a:latin typeface="Calibri"/>
                <a:cs typeface="Calibri"/>
              </a:rPr>
              <a:t>access</a:t>
            </a:r>
            <a:r>
              <a:rPr dirty="0" sz="2800" spc="-5">
                <a:solidFill>
                  <a:srgbClr val="DDDDD9"/>
                </a:solidFill>
                <a:latin typeface="Calibri"/>
                <a:cs typeface="Calibri"/>
              </a:rPr>
              <a:t> </a:t>
            </a:r>
            <a:r>
              <a:rPr dirty="0" sz="2800" spc="-10">
                <a:solidFill>
                  <a:srgbClr val="DDDDD9"/>
                </a:solidFill>
                <a:latin typeface="Calibri"/>
                <a:cs typeface="Calibri"/>
              </a:rPr>
              <a:t>code.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85533" y="1327150"/>
            <a:ext cx="5513070" cy="5537200"/>
            <a:chOff x="6685533" y="1327150"/>
            <a:chExt cx="5513070" cy="5537200"/>
          </a:xfrm>
        </p:grpSpPr>
        <p:sp>
          <p:nvSpPr>
            <p:cNvPr id="17" name="object 17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2527554"/>
            <a:ext cx="14033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70242" y="2739389"/>
            <a:ext cx="23876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5729" y="3050794"/>
            <a:ext cx="14033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70242" y="3262629"/>
            <a:ext cx="23876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3556508"/>
            <a:ext cx="14033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3768038"/>
            <a:ext cx="23920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7503" y="3768038"/>
            <a:ext cx="13074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085082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296917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7733" y="4296917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4585842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4797678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7733" y="4797678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082032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293867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7733" y="5293867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5565749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5777585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7733" y="5777585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022340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234176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7733" y="6234176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53250" y="6439306"/>
            <a:ext cx="14033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47381" y="6651142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07733" y="6651142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5336" y="1586611"/>
            <a:ext cx="2583815" cy="3917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924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dirty="0" baseline="1984" sz="210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  <a:p>
            <a:pPr marL="262890">
              <a:lnSpc>
                <a:spcPct val="100000"/>
              </a:lnSpc>
              <a:spcBef>
                <a:spcPts val="39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Font typeface="Consolas"/>
              <a:buChar char="-"/>
              <a:tabLst>
                <a:tab pos="654685" algn="l"/>
              </a:tabLst>
            </a:pP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geor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rav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man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kira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jazl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mazi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577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38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mik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mena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al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shoe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endParaRPr baseline="1984" sz="2100">
              <a:latin typeface="Consolas"/>
              <a:cs typeface="Consolas"/>
            </a:endParaRPr>
          </a:p>
          <a:p>
            <a:pPr lvl="1" marL="654050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ran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baseline="1984" sz="2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85533" y="1327150"/>
            <a:ext cx="5513070" cy="5537200"/>
            <a:chOff x="6685533" y="1327150"/>
            <a:chExt cx="5513070" cy="5537200"/>
          </a:xfrm>
        </p:grpSpPr>
        <p:sp>
          <p:nvSpPr>
            <p:cNvPr id="17" name="object 17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83578" y="1355597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80173" y="1568957"/>
            <a:ext cx="1783714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37369" y="2739389"/>
            <a:ext cx="12915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7369" y="3262629"/>
            <a:ext cx="12915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0203" y="3768038"/>
            <a:ext cx="12947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20433" y="4296917"/>
            <a:ext cx="12947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20433" y="4797678"/>
            <a:ext cx="12947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5950" y="5082032"/>
            <a:ext cx="7004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40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60081" y="5293867"/>
            <a:ext cx="415480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60040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65950" y="6022340"/>
            <a:ext cx="7004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940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5336" y="1586611"/>
            <a:ext cx="2583815" cy="3923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924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dirty="0" baseline="1984" sz="210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  <a:p>
            <a:pPr marL="285115">
              <a:lnSpc>
                <a:spcPct val="100000"/>
              </a:lnSpc>
              <a:spcBef>
                <a:spcPts val="439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endParaRPr sz="1400">
              <a:latin typeface="Consolas"/>
              <a:cs typeface="Consolas"/>
            </a:endParaRPr>
          </a:p>
          <a:p>
            <a:pPr lvl="1" marL="67818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02450" y="2527554"/>
            <a:ext cx="2844165" cy="25095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0365" indent="-295275">
              <a:lnSpc>
                <a:spcPts val="1675"/>
              </a:lnSpc>
              <a:spcBef>
                <a:spcPts val="105"/>
              </a:spcBef>
              <a:buChar char="-"/>
              <a:tabLst>
                <a:tab pos="380365" algn="l"/>
                <a:tab pos="381000" algn="l"/>
                <a:tab pos="971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var:	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item=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baseline="1984" sz="2100">
              <a:latin typeface="Consolas"/>
              <a:cs typeface="Consolas"/>
            </a:endParaRPr>
          </a:p>
          <a:p>
            <a:pPr marL="38036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80365" indent="-295275">
              <a:lnSpc>
                <a:spcPts val="1675"/>
              </a:lnSpc>
              <a:spcBef>
                <a:spcPts val="770"/>
              </a:spcBef>
              <a:buChar char="-"/>
              <a:tabLst>
                <a:tab pos="380365" algn="l"/>
                <a:tab pos="381000" algn="l"/>
                <a:tab pos="971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var:	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item=</a:t>
            </a:r>
            <a:r>
              <a:rPr dirty="0" baseline="3968" sz="2100" spc="7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baseline="3968" sz="2100">
              <a:latin typeface="Consolas"/>
              <a:cs typeface="Consolas"/>
            </a:endParaRPr>
          </a:p>
          <a:p>
            <a:pPr marL="38036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63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sz="1400" spc="-5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baseline="1984" sz="21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81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sz="1400" spc="-5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5952" sz="21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baseline="5952" sz="21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  <a:p>
            <a:pPr marL="357505" indent="-294640">
              <a:lnSpc>
                <a:spcPts val="1675"/>
              </a:lnSpc>
              <a:spcBef>
                <a:spcPts val="595"/>
              </a:spcBef>
              <a:buChar char="-"/>
              <a:tabLst>
                <a:tab pos="357505" algn="l"/>
                <a:tab pos="358140" algn="l"/>
                <a:tab pos="948690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sz="1400" spc="-5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kir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baseline="1984" sz="2100">
              <a:latin typeface="Consolas"/>
              <a:cs typeface="Consolas"/>
            </a:endParaRPr>
          </a:p>
          <a:p>
            <a:pPr marL="3575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 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25993" y="5052822"/>
            <a:ext cx="11734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9920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-9920" sz="2100" spc="7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baseline="-9920" sz="21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baseline="-9920" sz="2100" spc="-81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40550" y="5565749"/>
            <a:ext cx="4499610" cy="4514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ts val="1675"/>
              </a:lnSpc>
              <a:spcBef>
                <a:spcPts val="100"/>
              </a:spcBef>
              <a:tabLst>
                <a:tab pos="319405" algn="l"/>
                <a:tab pos="9105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sz="1400" spc="-5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5952" sz="2100">
                <a:solidFill>
                  <a:srgbClr val="E6DB74"/>
                </a:solidFill>
                <a:latin typeface="Consolas"/>
                <a:cs typeface="Consolas"/>
              </a:rPr>
              <a:t>ema</a:t>
            </a:r>
            <a:r>
              <a:rPr dirty="0" baseline="5952" sz="2100" spc="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5952" sz="21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baseline="5952" sz="2100">
              <a:latin typeface="Consolas"/>
              <a:cs typeface="Consolas"/>
            </a:endParaRPr>
          </a:p>
          <a:p>
            <a:pPr marL="319405">
              <a:lnSpc>
                <a:spcPts val="1675"/>
              </a:lnSpc>
              <a:tabLst>
                <a:tab pos="317944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25993" y="6000089"/>
            <a:ext cx="10731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7936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-7936" sz="2100" spc="7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baseline="-7936" sz="21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baseline="-7936" sz="2100" spc="-84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65950" y="6234176"/>
            <a:ext cx="444881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4005">
              <a:lnSpc>
                <a:spcPts val="1670"/>
              </a:lnSpc>
              <a:spcBef>
                <a:spcPts val="100"/>
              </a:spcBef>
              <a:tabLst>
                <a:tab pos="315404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ts val="1639"/>
              </a:lnSpc>
              <a:tabLst>
                <a:tab pos="294005" algn="l"/>
                <a:tab pos="885190" algn="l"/>
              </a:tabLst>
            </a:pP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baseline="1984" sz="2100" spc="7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ar:</a:t>
            </a: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	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r>
              <a:rPr dirty="0" baseline="1984" sz="2100" spc="-84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iza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50"/>
              </a:lnSpc>
              <a:tabLst>
                <a:tab pos="315404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	state=present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685533" y="1327150"/>
            <a:ext cx="5513070" cy="5537200"/>
            <a:chOff x="6685533" y="1327150"/>
            <a:chExt cx="5513070" cy="5537200"/>
          </a:xfrm>
        </p:grpSpPr>
        <p:sp>
          <p:nvSpPr>
            <p:cNvPr id="17" name="object 17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5524496"/>
                  </a:moveTo>
                  <a:lnTo>
                    <a:pt x="55001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2527554"/>
            <a:ext cx="16986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item=joe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70242" y="2739389"/>
            <a:ext cx="23876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75729" y="3050794"/>
            <a:ext cx="19939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item=george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70242" y="3262629"/>
            <a:ext cx="23876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3556508"/>
            <a:ext cx="179705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item=ravi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3768038"/>
            <a:ext cx="239204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7503" y="3768038"/>
            <a:ext cx="130746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085082"/>
            <a:ext cx="17970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296917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7733" y="4296917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4585842"/>
            <a:ext cx="18948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item=kiran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4797678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7733" y="4797678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082032"/>
            <a:ext cx="1993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item=jazlan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293867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7733" y="5293867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5565749"/>
            <a:ext cx="18948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item=emaan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5777585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7733" y="5777585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022340"/>
            <a:ext cx="18948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item=mazin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234176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7733" y="6234176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53250" y="6439306"/>
            <a:ext cx="18948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item=izaan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47381" y="6651142"/>
            <a:ext cx="23920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 item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07733" y="6651142"/>
            <a:ext cx="13074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0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baseline="1984" sz="2100" spc="-3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5657" y="2746411"/>
            <a:ext cx="1176020" cy="275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10"/>
              </a:lnSpc>
              <a:tabLst>
                <a:tab pos="781685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142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44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dirty="0" baseline="3968" sz="2100" spc="-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142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52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dirty="0" baseline="3968" sz="2100" spc="-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44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dirty="0" baseline="3968" sz="2100" spc="-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44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dirty="0" baseline="3968" sz="2100" spc="-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781685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142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-44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dirty="0" baseline="3968" sz="2100" spc="-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1416" y="2715767"/>
            <a:ext cx="2379345" cy="4142740"/>
          </a:xfrm>
          <a:custGeom>
            <a:avLst/>
            <a:gdLst/>
            <a:ahLst/>
            <a:cxnLst/>
            <a:rect l="l" t="t" r="r" b="b"/>
            <a:pathLst>
              <a:path w="2379345" h="4142740">
                <a:moveTo>
                  <a:pt x="2378964" y="0"/>
                </a:moveTo>
                <a:lnTo>
                  <a:pt x="0" y="0"/>
                </a:lnTo>
                <a:lnTo>
                  <a:pt x="0" y="4142228"/>
                </a:lnTo>
                <a:lnTo>
                  <a:pt x="2378964" y="4142228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5336" y="1586611"/>
            <a:ext cx="2567940" cy="52324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dirty="0" sz="1400" spc="-1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  <a:spcBef>
                <a:spcPts val="254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73735" marR="1000760" indent="-196850">
              <a:lnSpc>
                <a:spcPct val="100000"/>
              </a:lnSpc>
              <a:spcBef>
                <a:spcPts val="400"/>
              </a:spcBef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73735" marR="70485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73735" marR="9023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algn="ctr" marR="32702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77520" marR="803275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73735" marR="70485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73735" marR="80327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algn="ctr" marR="32702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77520" marR="803275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73735" marR="424815" indent="-67437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568190" y="2226691"/>
            <a:ext cx="14001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sz="14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baseline="1984" sz="2100" spc="-44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685533" y="1327150"/>
            <a:ext cx="5474970" cy="5537200"/>
            <a:chOff x="6685533" y="1327150"/>
            <a:chExt cx="5474970" cy="5537200"/>
          </a:xfrm>
        </p:grpSpPr>
        <p:sp>
          <p:nvSpPr>
            <p:cNvPr id="18" name="object 18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462016" y="5524496"/>
                  </a:lnTo>
                  <a:lnTo>
                    <a:pt x="5462016" y="0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5524496"/>
                  </a:moveTo>
                  <a:lnTo>
                    <a:pt x="54620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83578" y="1355597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0173" y="1568957"/>
            <a:ext cx="1783714" cy="11664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36880" marR="847090" indent="-393700">
              <a:lnSpc>
                <a:spcPct val="100000"/>
              </a:lnSpc>
              <a:spcBef>
                <a:spcPts val="575"/>
              </a:spcBef>
              <a:tabLst>
                <a:tab pos="33020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9363" y="3134360"/>
            <a:ext cx="8978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46341" y="3019399"/>
            <a:ext cx="4024629" cy="896619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271780">
              <a:lnSpc>
                <a:spcPct val="100000"/>
              </a:lnSpc>
              <a:spcBef>
                <a:spcPts val="101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  <a:p>
            <a:pPr marL="393065" marR="3131820" indent="-393700">
              <a:lnSpc>
                <a:spcPct val="100000"/>
              </a:lnSpc>
              <a:spcBef>
                <a:spcPts val="910"/>
              </a:spcBef>
              <a:tabLst>
                <a:tab pos="2863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24116" y="4315205"/>
            <a:ext cx="5055235" cy="835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onsolas"/>
              <a:cs typeface="Consolas"/>
            </a:endParaRPr>
          </a:p>
          <a:p>
            <a:pPr marL="393065" marR="4161790" indent="-393700">
              <a:lnSpc>
                <a:spcPct val="100000"/>
              </a:lnSpc>
              <a:tabLst>
                <a:tab pos="2863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46341" y="5527040"/>
            <a:ext cx="5010785" cy="71247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271780">
              <a:lnSpc>
                <a:spcPct val="100000"/>
              </a:lnSpc>
              <a:spcBef>
                <a:spcPts val="284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  <a:p>
            <a:pPr marL="393065" marR="4117975" indent="-393700">
              <a:lnSpc>
                <a:spcPct val="100000"/>
              </a:lnSpc>
              <a:spcBef>
                <a:spcPts val="180"/>
              </a:spcBef>
              <a:tabLst>
                <a:tab pos="2863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40472" y="6638645"/>
            <a:ext cx="47383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0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baseline="1984" sz="2100" spc="-3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1098" y="2798861"/>
            <a:ext cx="1450975" cy="275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rge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 spc="-15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baseline="3968" sz="2100" spc="7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dirty="0" baseline="3968" sz="2100" spc="-15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dirty="0" baseline="3968" sz="2100" spc="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aal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eb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 spc="-1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3968" sz="2100" spc="7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6551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59052" y="2196083"/>
            <a:ext cx="4498975" cy="317500"/>
          </a:xfrm>
          <a:custGeom>
            <a:avLst/>
            <a:gdLst/>
            <a:ahLst/>
            <a:cxnLst/>
            <a:rect l="l" t="t" r="r" b="b"/>
            <a:pathLst>
              <a:path w="4498975" h="317500">
                <a:moveTo>
                  <a:pt x="1377696" y="9144"/>
                </a:moveTo>
                <a:lnTo>
                  <a:pt x="0" y="9144"/>
                </a:lnTo>
                <a:lnTo>
                  <a:pt x="0" y="316992"/>
                </a:lnTo>
                <a:lnTo>
                  <a:pt x="1377696" y="316992"/>
                </a:lnTo>
                <a:lnTo>
                  <a:pt x="1377696" y="9144"/>
                </a:lnTo>
                <a:close/>
              </a:path>
              <a:path w="4498975" h="317500">
                <a:moveTo>
                  <a:pt x="4498848" y="0"/>
                </a:moveTo>
                <a:lnTo>
                  <a:pt x="3419856" y="0"/>
                </a:lnTo>
                <a:lnTo>
                  <a:pt x="3419856" y="307848"/>
                </a:lnTo>
                <a:lnTo>
                  <a:pt x="4498848" y="307848"/>
                </a:lnTo>
                <a:lnTo>
                  <a:pt x="44988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129461" y="2226691"/>
            <a:ext cx="28390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5097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	uid=</a:t>
            </a:r>
            <a:r>
              <a:rPr dirty="0" sz="14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baseline="1984" sz="2100" spc="-44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336" y="1586611"/>
            <a:ext cx="2567940" cy="5284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dirty="0" sz="1400" spc="-1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38760">
              <a:lnSpc>
                <a:spcPct val="100000"/>
              </a:lnSpc>
              <a:spcBef>
                <a:spcPts val="67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08965" marR="1054735" indent="-186690">
              <a:lnSpc>
                <a:spcPct val="100000"/>
              </a:lnSpc>
              <a:spcBef>
                <a:spcPts val="425"/>
              </a:spcBef>
              <a:buChar char="-"/>
              <a:tabLst>
                <a:tab pos="609600" algn="l"/>
              </a:tabLst>
            </a:pPr>
            <a:r>
              <a:rPr dirty="0" sz="1400" spc="-695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baseline="1984" sz="2100" spc="-112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70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baseline="1984" sz="2100" spc="-12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695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baseline="1984" sz="2100" spc="-112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 spc="-70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baseline="1984" sz="2100" spc="-12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69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 spc="-9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705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baseline="1984" sz="2100" spc="-112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dirty="0" sz="1400" spc="-69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1984" sz="2100" spc="-112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sz="1400" spc="-7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400" b="1">
                <a:solidFill>
                  <a:srgbClr val="F82571"/>
                </a:solidFill>
                <a:latin typeface="Consolas"/>
                <a:cs typeface="Consolas"/>
              </a:rPr>
              <a:t>id:</a:t>
            </a:r>
            <a:r>
              <a:rPr dirty="0" sz="1400" spc="-60" b="1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b="1">
                <a:solidFill>
                  <a:srgbClr val="E6DB74"/>
                </a:solidFill>
                <a:latin typeface="Consolas"/>
                <a:cs typeface="Consolas"/>
              </a:rPr>
              <a:t>010</a:t>
            </a:r>
            <a:endParaRPr sz="1400">
              <a:latin typeface="Consolas"/>
              <a:cs typeface="Consolas"/>
            </a:endParaRPr>
          </a:p>
          <a:p>
            <a:pPr marL="622935" marR="756285" indent="-200660">
              <a:lnSpc>
                <a:spcPts val="1660"/>
              </a:lnSpc>
              <a:spcBef>
                <a:spcPts val="45"/>
              </a:spcBef>
              <a:buChar char="-"/>
              <a:tabLst>
                <a:tab pos="620395" algn="l"/>
              </a:tabLst>
            </a:pPr>
            <a:r>
              <a:rPr dirty="0" sz="1400" spc="-745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75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745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 spc="-74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745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745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sz="1400" spc="-74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-35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sz="1400" spc="-3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sz="1400" spc="-74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dirty="0" sz="1400" b="1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 b="1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</a:t>
            </a:r>
            <a:r>
              <a:rPr dirty="0" sz="1400" b="1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619760" marR="953769" indent="-196850">
              <a:lnSpc>
                <a:spcPts val="1680"/>
              </a:lnSpc>
              <a:spcBef>
                <a:spcPts val="25"/>
              </a:spcBef>
              <a:buFont typeface="Consolas"/>
              <a:buChar char="-"/>
              <a:tabLst>
                <a:tab pos="623570" algn="l"/>
              </a:tabLst>
            </a:pPr>
            <a:r>
              <a:rPr dirty="0" baseline="1984" sz="2100" b="1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baseline="1984" sz="2100" spc="-97" b="1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1984" sz="2100" b="1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dirty="0" baseline="1984" sz="2100" spc="-1132" b="1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75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baseline="1984" sz="2100" spc="-44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400" spc="-75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baseline="1984" sz="2100" spc="-37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sz="1400" spc="-745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dirty="0" baseline="1984" sz="2100" spc="-52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dirty="0" sz="1400" spc="-75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984" sz="21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76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984" sz="2100" spc="-22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984" sz="2100" spc="-37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 spc="-745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984" sz="2100" spc="-44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baseline="1984" sz="2100">
              <a:latin typeface="Consolas"/>
              <a:cs typeface="Consolas"/>
            </a:endParaRPr>
          </a:p>
          <a:p>
            <a:pPr marL="621030" marR="955040" indent="-198120">
              <a:lnSpc>
                <a:spcPts val="1670"/>
              </a:lnSpc>
              <a:spcBef>
                <a:spcPts val="40"/>
              </a:spcBef>
              <a:buChar char="-"/>
              <a:tabLst>
                <a:tab pos="620395" algn="l"/>
              </a:tabLst>
            </a:pPr>
            <a:r>
              <a:rPr dirty="0" baseline="1984" sz="2100" spc="-1147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dirty="0" baseline="1984" sz="2100" spc="-1155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baseline="1984" sz="2100" spc="-1139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baseline="1984" sz="2100" spc="-1147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baseline="1984" sz="2100" spc="-1147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1984" sz="2100" spc="-1147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984" sz="2100" spc="-1147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1984" sz="2100" spc="-115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1984" sz="2100" spc="-1147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 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ts val="16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endParaRPr sz="1400">
              <a:latin typeface="Consolas"/>
              <a:cs typeface="Consolas"/>
            </a:endParaRPr>
          </a:p>
          <a:p>
            <a:pPr marL="61976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19760" marR="759460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algn="ctr" marR="435609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422909" marR="8578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mazin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619760" marR="857885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341109" y="1327150"/>
            <a:ext cx="5857240" cy="5537200"/>
            <a:chOff x="6341109" y="1327150"/>
            <a:chExt cx="5857240" cy="5537200"/>
          </a:xfrm>
        </p:grpSpPr>
        <p:sp>
          <p:nvSpPr>
            <p:cNvPr id="17" name="object 17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0"/>
                  </a:move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3431" y="1568957"/>
            <a:ext cx="1796414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8950" y="3192942"/>
            <a:ext cx="137795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08664" y="3192942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78343" y="4373788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30889" y="4373788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6372" y="5608482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8664" y="5608482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53809" y="6633209"/>
            <a:ext cx="1731645" cy="2247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wrap="square" lIns="0" tIns="18415" rIns="0" bIns="0" rtlCol="0" vert="horz">
            <a:spAutoFit/>
          </a:bodyPr>
          <a:lstStyle/>
          <a:p>
            <a:pPr marL="641985">
              <a:lnSpc>
                <a:spcPts val="1625"/>
              </a:lnSpc>
              <a:spcBef>
                <a:spcPts val="145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8343" y="6697228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30889" y="6697228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29461" y="2226691"/>
            <a:ext cx="13042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68202" y="2278289"/>
            <a:ext cx="1278255" cy="185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0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baseline="1984" sz="2100" spc="-3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465" y="2755555"/>
            <a:ext cx="1450975" cy="275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rge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ja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lan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 spc="-15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3968" sz="2100" spc="7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dirty="0" baseline="3968" sz="2100" spc="-15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aal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eb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dirty="0" baseline="396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baseline="3968" sz="2100" spc="15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9223" y="2724911"/>
            <a:ext cx="2379345" cy="4133215"/>
          </a:xfrm>
          <a:custGeom>
            <a:avLst/>
            <a:gdLst/>
            <a:ahLst/>
            <a:cxnLst/>
            <a:rect l="l" t="t" r="r" b="b"/>
            <a:pathLst>
              <a:path w="2379345" h="4133215">
                <a:moveTo>
                  <a:pt x="2378964" y="0"/>
                </a:moveTo>
                <a:lnTo>
                  <a:pt x="0" y="0"/>
                </a:lnTo>
                <a:lnTo>
                  <a:pt x="0" y="4133084"/>
                </a:lnTo>
                <a:lnTo>
                  <a:pt x="2378964" y="4133084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75336" y="1586611"/>
            <a:ext cx="2567940" cy="5241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dirty="0" sz="1400" spc="-1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algn="r" marL="196850" marR="1014094" indent="-196850">
              <a:lnSpc>
                <a:spcPct val="100000"/>
              </a:lnSpc>
              <a:spcBef>
                <a:spcPts val="395"/>
              </a:spcBef>
              <a:buChar char="-"/>
              <a:tabLst>
                <a:tab pos="1968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algn="r" marR="101282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61670" marR="91440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algn="ctr" marR="3511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spcBef>
                <a:spcPts val="5"/>
              </a:spcBef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61670" marR="81534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algn="ctr" marR="35115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61670" marR="449580" indent="-66230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568190" y="2226691"/>
            <a:ext cx="14001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sz="14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1984" sz="2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baseline="1984" sz="2100" spc="-44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 spc="7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6992" y="2282444"/>
            <a:ext cx="1440180" cy="850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5765" marR="534035" indent="-393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46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6992" y="4697729"/>
            <a:ext cx="1558925" cy="83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765" marR="65278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6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035163" y="3216920"/>
            <a:ext cx="12960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1195304" y="3212348"/>
            <a:ext cx="914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72628" y="4319015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4"/>
                </a:lnTo>
                <a:lnTo>
                  <a:pt x="1344168" y="26060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073517" y="4392305"/>
            <a:ext cx="12960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1231880" y="4314444"/>
            <a:ext cx="960119" cy="260985"/>
          </a:xfrm>
          <a:custGeom>
            <a:avLst/>
            <a:gdLst/>
            <a:ahLst/>
            <a:cxnLst/>
            <a:rect l="l" t="t" r="r" b="b"/>
            <a:pathLst>
              <a:path w="960120" h="260985">
                <a:moveTo>
                  <a:pt x="0" y="260603"/>
                </a:moveTo>
                <a:lnTo>
                  <a:pt x="960120" y="260603"/>
                </a:lnTo>
                <a:lnTo>
                  <a:pt x="9601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11233657" y="4387352"/>
            <a:ext cx="914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72628" y="5568696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073517" y="5642874"/>
            <a:ext cx="12960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190731" y="5542788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8"/>
                </a:moveTo>
                <a:lnTo>
                  <a:pt x="1001268" y="262128"/>
                </a:lnTo>
                <a:lnTo>
                  <a:pt x="1001268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1192002" y="5616966"/>
            <a:ext cx="914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75676" y="6646164"/>
            <a:ext cx="1344295" cy="212090"/>
          </a:xfrm>
          <a:custGeom>
            <a:avLst/>
            <a:gdLst/>
            <a:ahLst/>
            <a:cxnLst/>
            <a:rect l="l" t="t" r="r" b="b"/>
            <a:pathLst>
              <a:path w="1344295" h="212090">
                <a:moveTo>
                  <a:pt x="1344168" y="0"/>
                </a:moveTo>
                <a:lnTo>
                  <a:pt x="0" y="0"/>
                </a:lnTo>
                <a:lnTo>
                  <a:pt x="0" y="211833"/>
                </a:lnTo>
                <a:lnTo>
                  <a:pt x="1344168" y="21183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077200" y="6720647"/>
            <a:ext cx="1295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132784" y="6694739"/>
            <a:ext cx="977265" cy="180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00"/>
              </a:lnSpc>
            </a:pPr>
            <a:r>
              <a:rPr dirty="0" baseline="-9920" sz="2100" spc="-419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dirty="0" sz="110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31480" y="3150107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689217" y="3024225"/>
            <a:ext cx="2651760" cy="89217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99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se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 spc="-19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dirty="0" sz="110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</a:t>
            </a:r>
            <a:r>
              <a:rPr dirty="0" sz="11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  <a:p>
            <a:pPr marL="405765" marR="1745614" indent="-393700">
              <a:lnSpc>
                <a:spcPct val="100000"/>
              </a:lnSpc>
              <a:spcBef>
                <a:spcPts val="890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1190731" y="3145535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7"/>
                </a:moveTo>
                <a:lnTo>
                  <a:pt x="1001268" y="262127"/>
                </a:lnTo>
                <a:lnTo>
                  <a:pt x="1001268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9422972" y="3134360"/>
            <a:ext cx="26993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‘{{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069580" y="4320539"/>
            <a:ext cx="4122420" cy="266700"/>
          </a:xfrm>
          <a:custGeom>
            <a:avLst/>
            <a:gdLst/>
            <a:ahLst/>
            <a:cxnLst/>
            <a:rect l="l" t="t" r="r" b="b"/>
            <a:pathLst>
              <a:path w="4122420" h="266700">
                <a:moveTo>
                  <a:pt x="1344168" y="4572"/>
                </a:moveTo>
                <a:lnTo>
                  <a:pt x="0" y="4572"/>
                </a:lnTo>
                <a:lnTo>
                  <a:pt x="0" y="266700"/>
                </a:lnTo>
                <a:lnTo>
                  <a:pt x="1344168" y="266700"/>
                </a:lnTo>
                <a:lnTo>
                  <a:pt x="1344168" y="4572"/>
                </a:lnTo>
                <a:close/>
              </a:path>
              <a:path w="4122420" h="266700">
                <a:moveTo>
                  <a:pt x="4122420" y="0"/>
                </a:moveTo>
                <a:lnTo>
                  <a:pt x="3159252" y="0"/>
                </a:lnTo>
                <a:lnTo>
                  <a:pt x="3159252" y="262128"/>
                </a:lnTo>
                <a:lnTo>
                  <a:pt x="4122420" y="262128"/>
                </a:lnTo>
                <a:lnTo>
                  <a:pt x="41224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983348" y="4315205"/>
            <a:ext cx="51752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2525" sz="1650" spc="-15">
                <a:solidFill>
                  <a:srgbClr val="E6DB74"/>
                </a:solidFill>
                <a:latin typeface="Consolas"/>
                <a:cs typeface="Consolas"/>
              </a:rPr>
              <a:t>‘{{ item.name </a:t>
            </a:r>
            <a:r>
              <a:rPr dirty="0" baseline="2525" sz="1650" spc="-7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baseline="2525" sz="1650" spc="172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baseline="2525" sz="165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2525" sz="165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2525" sz="1650" spc="-15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baseline="2525" sz="1650">
              <a:latin typeface="Consolas"/>
              <a:cs typeface="Consola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69580" y="5576315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4"/>
                </a:lnTo>
                <a:lnTo>
                  <a:pt x="1344168" y="26060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689217" y="5562396"/>
            <a:ext cx="4037329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100"/>
              </a:spcBef>
            </a:pPr>
            <a:r>
              <a:rPr dirty="0" baseline="3968" sz="2100" spc="7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3968" sz="2100" spc="-99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sz="1100" spc="-7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3968" sz="21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baseline="3968" sz="2100">
              <a:latin typeface="Consolas"/>
              <a:cs typeface="Consolas"/>
            </a:endParaRPr>
          </a:p>
          <a:p>
            <a:pPr marL="405765" marR="3131820" indent="-393700">
              <a:lnSpc>
                <a:spcPct val="100000"/>
              </a:lnSpc>
              <a:spcBef>
                <a:spcPts val="90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1187683" y="5550408"/>
            <a:ext cx="1004569" cy="260985"/>
          </a:xfrm>
          <a:custGeom>
            <a:avLst/>
            <a:gdLst/>
            <a:ahLst/>
            <a:cxnLst/>
            <a:rect l="l" t="t" r="r" b="b"/>
            <a:pathLst>
              <a:path w="1004570" h="260985">
                <a:moveTo>
                  <a:pt x="0" y="260603"/>
                </a:moveTo>
                <a:lnTo>
                  <a:pt x="1004315" y="260603"/>
                </a:lnTo>
                <a:lnTo>
                  <a:pt x="1004315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0802239" y="5536793"/>
            <a:ext cx="13138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3968" sz="2100" spc="-37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072628" y="6653783"/>
            <a:ext cx="1344295" cy="204470"/>
          </a:xfrm>
          <a:custGeom>
            <a:avLst/>
            <a:gdLst/>
            <a:ahLst/>
            <a:cxnLst/>
            <a:rect l="l" t="t" r="r" b="b"/>
            <a:pathLst>
              <a:path w="1344295" h="204470">
                <a:moveTo>
                  <a:pt x="1344168" y="0"/>
                </a:moveTo>
                <a:lnTo>
                  <a:pt x="0" y="0"/>
                </a:lnTo>
                <a:lnTo>
                  <a:pt x="0" y="204214"/>
                </a:lnTo>
                <a:lnTo>
                  <a:pt x="1344168" y="20421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072628" y="6633209"/>
            <a:ext cx="3118485" cy="2247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">
              <a:lnSpc>
                <a:spcPts val="1610"/>
              </a:lnSpc>
              <a:spcBef>
                <a:spcPts val="155"/>
              </a:spcBef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sz="1100" spc="8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190731" y="6633209"/>
            <a:ext cx="1001394" cy="224790"/>
          </a:xfrm>
          <a:prstGeom prst="rect">
            <a:avLst/>
          </a:prstGeom>
          <a:solidFill>
            <a:srgbClr val="0D0D0D">
              <a:alpha val="81959"/>
            </a:srgbClr>
          </a:solidFill>
        </p:spPr>
        <p:txBody>
          <a:bodyPr wrap="square" lIns="0" tIns="32384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254"/>
              </a:spcBef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69095" y="4965242"/>
            <a:ext cx="3423285" cy="1892935"/>
            <a:chOff x="8769095" y="4965242"/>
            <a:chExt cx="3423285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5" y="6568439"/>
              <a:ext cx="1976627" cy="289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341109" y="1327150"/>
            <a:ext cx="5857240" cy="5537200"/>
            <a:chOff x="6341109" y="1327150"/>
            <a:chExt cx="5857240" cy="5537200"/>
          </a:xfrm>
        </p:grpSpPr>
        <p:sp>
          <p:nvSpPr>
            <p:cNvPr id="17" name="object 17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D0D0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0"/>
                  </a:move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3431" y="1568957"/>
            <a:ext cx="1796414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8950" y="3192942"/>
            <a:ext cx="137795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08664" y="3192942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78343" y="4373788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30889" y="4373788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6372" y="5608482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08664" y="5608482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83348" y="6638645"/>
            <a:ext cx="11087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8343" y="6697228"/>
            <a:ext cx="1180465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45323" y="6638645"/>
            <a:ext cx="17856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dirty="0" sz="1400" spc="-7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230889" y="6697228"/>
            <a:ext cx="4914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8696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LOOPS</a:t>
            </a:r>
            <a:r>
              <a:rPr dirty="0" sz="4400" spc="-3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Visualize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04161" y="2290734"/>
            <a:ext cx="117983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647" y="2757333"/>
            <a:ext cx="1183005" cy="278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  <a:tabLst>
                <a:tab pos="788670" algn="l"/>
              </a:tabLst>
            </a:pPr>
            <a:r>
              <a:rPr dirty="0" baseline="-13888" sz="2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baseline="-13888" sz="2100" spc="7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-13888" sz="21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r>
              <a:rPr dirty="0" baseline="-13888" sz="21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9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12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13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3888" sz="21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baseline="13888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3888" sz="21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baseline="13888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3888" sz="21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baseline="13888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19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9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baseline="11904" sz="2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baseline="11904" sz="2100" spc="7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dirty="0" baseline="11904" sz="2100">
                <a:solidFill>
                  <a:srgbClr val="E6DB74"/>
                </a:solidFill>
                <a:latin typeface="Consolas"/>
                <a:cs typeface="Consolas"/>
              </a:rPr>
              <a:t>22</a:t>
            </a:r>
            <a:endParaRPr baseline="11904" sz="21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3795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3450" y="2790570"/>
            <a:ext cx="1402715" cy="408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8915" marR="300355" indent="-196850">
              <a:lnSpc>
                <a:spcPct val="100000"/>
              </a:lnSpc>
              <a:spcBef>
                <a:spcPts val="105"/>
              </a:spcBef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7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algn="ctr" marR="9144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12700" marR="10287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mazin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dirty="0" sz="1400" spc="-7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73982" y="2285273"/>
            <a:ext cx="39370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96211" y="2217420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788286" y="2299243"/>
            <a:ext cx="117983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dirty="0" sz="14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070602" y="2277653"/>
            <a:ext cx="88519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4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dirty="0" sz="14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66992" y="2282444"/>
            <a:ext cx="1440180" cy="8509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05765" marR="534035" indent="-393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46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54165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6992" y="4697729"/>
            <a:ext cx="1558925" cy="83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765" marR="65278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6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689217" y="3019399"/>
            <a:ext cx="2654300" cy="896619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101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dirty="0" sz="1400" spc="-18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2525" sz="1650" spc="-7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2525" sz="1650" spc="-3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2525" sz="1650" spc="-1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baseline="2525" sz="165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2525" sz="1650" spc="-1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2525" sz="1650">
              <a:latin typeface="Consolas"/>
              <a:cs typeface="Consolas"/>
            </a:endParaRPr>
          </a:p>
          <a:p>
            <a:pPr marL="405765" marR="1748789" indent="-393700">
              <a:lnSpc>
                <a:spcPct val="100000"/>
              </a:lnSpc>
              <a:spcBef>
                <a:spcPts val="910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9422972" y="3134360"/>
            <a:ext cx="27000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baseline="2525" sz="1650" spc="-22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2525" sz="1650" spc="-3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2525" sz="1650" spc="-15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baseline="2525" sz="1650">
              <a:latin typeface="Consolas"/>
              <a:cs typeface="Consola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72628" y="4314444"/>
            <a:ext cx="4119879" cy="265430"/>
          </a:xfrm>
          <a:custGeom>
            <a:avLst/>
            <a:gdLst/>
            <a:ahLst/>
            <a:cxnLst/>
            <a:rect l="l" t="t" r="r" b="b"/>
            <a:pathLst>
              <a:path w="4119879" h="265429">
                <a:moveTo>
                  <a:pt x="1344168" y="4572"/>
                </a:moveTo>
                <a:lnTo>
                  <a:pt x="0" y="4572"/>
                </a:lnTo>
                <a:lnTo>
                  <a:pt x="0" y="265176"/>
                </a:lnTo>
                <a:lnTo>
                  <a:pt x="1344168" y="265176"/>
                </a:lnTo>
                <a:lnTo>
                  <a:pt x="1344168" y="4572"/>
                </a:lnTo>
                <a:close/>
              </a:path>
              <a:path w="4119879" h="265429">
                <a:moveTo>
                  <a:pt x="4119372" y="0"/>
                </a:moveTo>
                <a:lnTo>
                  <a:pt x="3159252" y="0"/>
                </a:lnTo>
                <a:lnTo>
                  <a:pt x="3159252" y="260604"/>
                </a:lnTo>
                <a:lnTo>
                  <a:pt x="4119372" y="260604"/>
                </a:lnTo>
                <a:lnTo>
                  <a:pt x="411937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957948" y="4315205"/>
            <a:ext cx="52285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5050" sz="1650" spc="-7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5050" sz="1650" spc="-15">
                <a:solidFill>
                  <a:srgbClr val="E6DB74"/>
                </a:solidFill>
                <a:latin typeface="Consolas"/>
                <a:cs typeface="Consolas"/>
              </a:rPr>
              <a:t> item.name </a:t>
            </a:r>
            <a:r>
              <a:rPr dirty="0" baseline="5050" sz="1650" spc="-7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baseline="5050" sz="1650" spc="1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baseline="5050" sz="165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baseline="5050" sz="1650" spc="-15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baseline="5050" sz="1650">
              <a:latin typeface="Consolas"/>
              <a:cs typeface="Consola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72628" y="5568696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689217" y="5539232"/>
            <a:ext cx="4037329" cy="70040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235"/>
              </a:spcBef>
            </a:pPr>
            <a:r>
              <a:rPr dirty="0" baseline="1984" sz="2100" spc="7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1984" sz="2100" spc="-9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 item.name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sz="1100" spc="-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984" sz="21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baseline="1984" sz="2100">
              <a:latin typeface="Consolas"/>
              <a:cs typeface="Consolas"/>
            </a:endParaRPr>
          </a:p>
          <a:p>
            <a:pPr marL="405765" marR="3131820" indent="-393700">
              <a:lnSpc>
                <a:spcPct val="100000"/>
              </a:lnSpc>
              <a:spcBef>
                <a:spcPts val="135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190731" y="5542788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8"/>
                </a:moveTo>
                <a:lnTo>
                  <a:pt x="1001268" y="262128"/>
                </a:lnTo>
                <a:lnTo>
                  <a:pt x="1001268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0776839" y="5530088"/>
            <a:ext cx="1367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5952" sz="2100" spc="-3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075676" y="6646164"/>
            <a:ext cx="1344295" cy="212090"/>
          </a:xfrm>
          <a:custGeom>
            <a:avLst/>
            <a:gdLst/>
            <a:ahLst/>
            <a:cxnLst/>
            <a:rect l="l" t="t" r="r" b="b"/>
            <a:pathLst>
              <a:path w="1344295" h="212090">
                <a:moveTo>
                  <a:pt x="1344168" y="0"/>
                </a:moveTo>
                <a:lnTo>
                  <a:pt x="0" y="0"/>
                </a:lnTo>
                <a:lnTo>
                  <a:pt x="0" y="211833"/>
                </a:lnTo>
                <a:lnTo>
                  <a:pt x="1344168" y="21183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075676" y="6633209"/>
            <a:ext cx="1344295" cy="22479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405"/>
              </a:spcBef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193780" y="6633209"/>
            <a:ext cx="998219" cy="22479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26034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204"/>
              </a:spcBef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7238" y="2315347"/>
            <a:ext cx="12954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776983" y="2241804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5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75336" y="1586611"/>
            <a:ext cx="4158615" cy="1179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366645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1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sz="1400" spc="10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dirty="0" sz="1100" spc="-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67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96307" y="2315347"/>
            <a:ext cx="121983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0"/>
              </a:lnSpc>
            </a:pPr>
            <a:r>
              <a:rPr dirty="0" sz="1100" spc="-5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dirty="0" sz="11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dirty="0" sz="11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995671" y="2241804"/>
            <a:ext cx="1231900" cy="262255"/>
          </a:xfrm>
          <a:custGeom>
            <a:avLst/>
            <a:gdLst/>
            <a:ahLst/>
            <a:cxnLst/>
            <a:rect l="l" t="t" r="r" b="b"/>
            <a:pathLst>
              <a:path w="1231900" h="262255">
                <a:moveTo>
                  <a:pt x="1231391" y="0"/>
                </a:moveTo>
                <a:lnTo>
                  <a:pt x="0" y="0"/>
                </a:lnTo>
                <a:lnTo>
                  <a:pt x="0" y="262127"/>
                </a:lnTo>
                <a:lnTo>
                  <a:pt x="1231391" y="262127"/>
                </a:lnTo>
                <a:lnTo>
                  <a:pt x="12313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4568190" y="2228469"/>
            <a:ext cx="16605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ui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400" spc="-5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dirty="0" sz="110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dirty="0" sz="11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item.ui</a:t>
            </a:r>
            <a:r>
              <a:rPr dirty="0" sz="110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226564" y="2776727"/>
            <a:ext cx="3528060" cy="4081779"/>
          </a:xfrm>
          <a:custGeom>
            <a:avLst/>
            <a:gdLst/>
            <a:ahLst/>
            <a:cxnLst/>
            <a:rect l="l" t="t" r="r" b="b"/>
            <a:pathLst>
              <a:path w="3528060" h="4081779">
                <a:moveTo>
                  <a:pt x="3528060" y="0"/>
                </a:moveTo>
                <a:lnTo>
                  <a:pt x="0" y="0"/>
                </a:lnTo>
                <a:lnTo>
                  <a:pt x="0" y="4081270"/>
                </a:lnTo>
                <a:lnTo>
                  <a:pt x="3528060" y="4081270"/>
                </a:lnTo>
                <a:lnTo>
                  <a:pt x="35280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305557" y="2799714"/>
            <a:ext cx="3068955" cy="40811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1010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1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george,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1011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1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ravi,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1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mani,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r>
              <a:rPr dirty="0" sz="14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kiran,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jazlan,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emaan,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mazin,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izaan,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{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mike,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104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2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2" y="2461260"/>
                </a:lnTo>
                <a:lnTo>
                  <a:pt x="482041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3458" y="1742948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071" y="2596083"/>
            <a:ext cx="12915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54" y="1956307"/>
            <a:ext cx="2622550" cy="2004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dirty="0" baseline="7936" sz="210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7936" sz="2100">
              <a:latin typeface="Consolas"/>
              <a:cs typeface="Consolas"/>
            </a:endParaRPr>
          </a:p>
          <a:p>
            <a:pPr marL="284480">
              <a:lnSpc>
                <a:spcPct val="100000"/>
              </a:lnSpc>
              <a:spcBef>
                <a:spcPts val="45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lvl="1" marL="678180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lvl="1" marL="678180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lvl="1" marL="678180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lvl="1" marL="678180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44640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1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1" y="2461260"/>
                </a:lnTo>
                <a:lnTo>
                  <a:pt x="482041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37604" y="1742948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7242" y="2596083"/>
            <a:ext cx="12915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0" y="1956307"/>
            <a:ext cx="2622550" cy="19945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dirty="0" baseline="7936" sz="210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7936" sz="2100">
              <a:latin typeface="Consolas"/>
              <a:cs typeface="Consolas"/>
            </a:endParaRPr>
          </a:p>
          <a:p>
            <a:pPr marL="299720">
              <a:lnSpc>
                <a:spcPct val="100000"/>
              </a:lnSpc>
              <a:spcBef>
                <a:spcPts val="37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lvl="1" marL="692785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lvl="1" marL="692785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lvl="1" marL="692785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lvl="1" marL="692785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6738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127" y="1690116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3"/>
                </a:lnTo>
                <a:lnTo>
                  <a:pt x="4818888" y="2462783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3958" y="1713357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4350" y="2567177"/>
            <a:ext cx="12915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154" y="1926717"/>
            <a:ext cx="2622550" cy="1981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dirty="0" sz="14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dirty="0" baseline="7936" sz="2100" spc="-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7936" sz="210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baseline="7936" sz="2100">
              <a:latin typeface="Consolas"/>
              <a:cs typeface="Consolas"/>
            </a:endParaRPr>
          </a:p>
          <a:p>
            <a:pPr marL="314325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solidFill>
                  <a:srgbClr val="FFFF00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lvl="1" marL="70739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lvl="1" marL="70739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lvl="1" marL="707390" indent="-19685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lvl="1" marL="707390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6738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1690116"/>
            <a:ext cx="5953125" cy="2463165"/>
          </a:xfrm>
          <a:custGeom>
            <a:avLst/>
            <a:gdLst/>
            <a:ahLst/>
            <a:cxnLst/>
            <a:rect l="l" t="t" r="r" b="b"/>
            <a:pathLst>
              <a:path w="5953125" h="2463165">
                <a:moveTo>
                  <a:pt x="5952744" y="0"/>
                </a:moveTo>
                <a:lnTo>
                  <a:pt x="0" y="0"/>
                </a:lnTo>
                <a:lnTo>
                  <a:pt x="0" y="2462783"/>
                </a:lnTo>
                <a:lnTo>
                  <a:pt x="5952744" y="2462783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88328" y="1713357"/>
            <a:ext cx="111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4925" y="1926717"/>
            <a:ext cx="2374265" cy="1733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R="104139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View Config Files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87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595630" indent="-196850">
              <a:lnSpc>
                <a:spcPct val="100000"/>
              </a:lnSpc>
              <a:buChar char="-"/>
              <a:tabLst>
                <a:tab pos="2946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00"/>
                </a:solidFill>
                <a:latin typeface="Consolas"/>
                <a:cs typeface="Consolas"/>
              </a:rPr>
              <a:t>with_file: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“/etc/hosts”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“/etc/resolv.conf”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“/etc/ntp.conf”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127" y="4236720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4"/>
                </a:lnTo>
                <a:lnTo>
                  <a:pt x="4818888" y="2462784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3958" y="4260341"/>
            <a:ext cx="111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54" y="4473702"/>
            <a:ext cx="365506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89217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Get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URLs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1875789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946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00"/>
                </a:solidFill>
                <a:latin typeface="Consolas"/>
                <a:cs typeface="Consolas"/>
              </a:rPr>
              <a:t>with_url: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“https://site1.com/get-servers”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“https://site2.com/get-servers”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“https://site3.com/get-servers”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6000" y="4207764"/>
            <a:ext cx="5953125" cy="2461260"/>
          </a:xfrm>
          <a:custGeom>
            <a:avLst/>
            <a:gdLst/>
            <a:ahLst/>
            <a:cxnLst/>
            <a:rect l="l" t="t" r="r" b="b"/>
            <a:pathLst>
              <a:path w="5953125" h="2461259">
                <a:moveTo>
                  <a:pt x="5952744" y="0"/>
                </a:moveTo>
                <a:lnTo>
                  <a:pt x="0" y="0"/>
                </a:lnTo>
                <a:lnTo>
                  <a:pt x="0" y="2461260"/>
                </a:lnTo>
                <a:lnTo>
                  <a:pt x="5952744" y="2461260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188328" y="4230751"/>
            <a:ext cx="1111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4925" y="4443806"/>
            <a:ext cx="5527675" cy="1946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Check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mongodbs</a:t>
            </a:r>
            <a:endParaRPr sz="1400">
              <a:latin typeface="Consolas"/>
              <a:cs typeface="Consolas"/>
            </a:endParaRPr>
          </a:p>
          <a:p>
            <a:pPr marR="3945254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5080" indent="-196850">
              <a:lnSpc>
                <a:spcPct val="100000"/>
              </a:lnSpc>
              <a:buChar char="-"/>
              <a:tabLst>
                <a:tab pos="29464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dirty="0" sz="1400" spc="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msg=“DB={{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item.database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PID={{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item.pid}}” </a:t>
            </a:r>
            <a:r>
              <a:rPr dirty="0" sz="1400" spc="-75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FF00"/>
                </a:solidFill>
                <a:latin typeface="Consolas"/>
                <a:cs typeface="Consolas"/>
              </a:rPr>
              <a:t>with_mongodb: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dirty="0" sz="14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dev</a:t>
            </a:r>
            <a:endParaRPr sz="14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dirty="0" sz="1400" spc="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“mongodb://dev.mongo/”</a:t>
            </a:r>
            <a:endParaRPr sz="1400">
              <a:latin typeface="Consolas"/>
              <a:cs typeface="Consolas"/>
            </a:endParaRPr>
          </a:p>
          <a:p>
            <a:pPr lvl="1" marL="589280" indent="-196850">
              <a:lnSpc>
                <a:spcPct val="100000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dirty="0" sz="14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prod</a:t>
            </a:r>
            <a:endParaRPr sz="14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dirty="0" sz="1400" spc="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“mongodb://prod.mongo/”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67386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With_*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5578" y="1525651"/>
            <a:ext cx="3033395" cy="5076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0876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with_items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with_file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with_url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mo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god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endParaRPr sz="1800">
              <a:latin typeface="Consolas"/>
              <a:cs typeface="Consolas"/>
            </a:endParaRPr>
          </a:p>
          <a:p>
            <a:pPr marL="12700" marR="1382395">
              <a:lnSpc>
                <a:spcPct val="100000"/>
              </a:lnSpc>
              <a:spcBef>
                <a:spcPts val="880"/>
              </a:spcBef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with_dict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with_etcd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with_env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fi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l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etr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ee 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With_ini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in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v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ry_h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st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ame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With_k8s</a:t>
            </a:r>
            <a:endParaRPr sz="1800">
              <a:latin typeface="Consolas"/>
              <a:cs typeface="Consolas"/>
            </a:endParaRPr>
          </a:p>
          <a:p>
            <a:pPr marL="12700" marR="125730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With_manifold </a:t>
            </a:r>
            <a:r>
              <a:rPr dirty="0" sz="1800" spc="-975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With_nested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With_nios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op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e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nsh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i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f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t 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With_password </a:t>
            </a:r>
            <a:r>
              <a:rPr dirty="0" sz="1800" spc="-975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With_pipe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With_rabbitmq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7454" y="1525651"/>
            <a:ext cx="2030730" cy="1946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With_redis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With_sequence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With_skydive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su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ele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m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With_template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With_together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With_varnames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41790" y="6451803"/>
            <a:ext cx="27482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360">
                <a:latin typeface="Calibri"/>
                <a:cs typeface="Calibri"/>
              </a:rPr>
              <a:t>https://w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dirty="0" sz="1800" spc="-360">
                <a:latin typeface="Calibri"/>
                <a:cs typeface="Calibri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ww</a:t>
            </a:r>
            <a:r>
              <a:rPr dirty="0" sz="1800" spc="-360">
                <a:latin typeface="Calibri"/>
                <a:cs typeface="Calibri"/>
                <a:hlinkClick r:id="rId13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</a:t>
            </a:r>
            <a:r>
              <a:rPr dirty="0" sz="1800" spc="-360">
                <a:latin typeface="Calibri"/>
                <a:cs typeface="Calibri"/>
                <a:hlinkClick r:id="rId13"/>
              </a:rPr>
              <a:t>.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e</a:t>
            </a:r>
            <a:r>
              <a:rPr dirty="0" sz="1800" spc="-360">
                <a:latin typeface="Calibri"/>
                <a:cs typeface="Calibri"/>
                <a:hlinkClick r:id="rId13"/>
              </a:rPr>
              <a:t>e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lo</a:t>
            </a:r>
            <a:r>
              <a:rPr dirty="0" sz="1800" spc="-360">
                <a:latin typeface="Calibri"/>
                <a:cs typeface="Calibri"/>
                <a:hlinkClick r:id="rId13"/>
              </a:rPr>
              <a:t>lo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u</a:t>
            </a:r>
            <a:r>
              <a:rPr dirty="0" sz="1800" spc="-360">
                <a:latin typeface="Calibri"/>
                <a:cs typeface="Calibri"/>
                <a:hlinkClick r:id="rId13"/>
              </a:rPr>
              <a:t>u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.c</a:t>
            </a:r>
            <a:r>
              <a:rPr dirty="0" sz="1800" spc="-360">
                <a:latin typeface="Calibri"/>
                <a:cs typeface="Calibri"/>
                <a:hlinkClick r:id="rId13"/>
              </a:rPr>
              <a:t>.c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m</a:t>
            </a:r>
            <a:r>
              <a:rPr dirty="0" sz="1800" spc="-360">
                <a:latin typeface="Calibri"/>
                <a:cs typeface="Calibri"/>
                <a:hlinkClick r:id="rId13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146047"/>
            <a:ext cx="217931" cy="21793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047089" y="1563369"/>
            <a:ext cx="2914015" cy="409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91600"/>
              </a:lnSpc>
              <a:spcBef>
                <a:spcPts val="67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Modules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78800"/>
              </a:lnSpc>
              <a:spcBef>
                <a:spcPts val="87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 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021835"/>
            <a:ext cx="217931" cy="2179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5440679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534155"/>
            <a:ext cx="217931" cy="21640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620268" y="5009388"/>
            <a:ext cx="218440" cy="218440"/>
            <a:chOff x="620268" y="5009388"/>
            <a:chExt cx="218440" cy="218440"/>
          </a:xfrm>
        </p:grpSpPr>
        <p:sp>
          <p:nvSpPr>
            <p:cNvPr id="35" name="object 35"/>
            <p:cNvSpPr/>
            <p:nvPr/>
          </p:nvSpPr>
          <p:spPr>
            <a:xfrm>
              <a:off x="620268" y="5009388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6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6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0268" y="5009388"/>
              <a:ext cx="218440" cy="218440"/>
            </a:xfrm>
            <a:custGeom>
              <a:avLst/>
              <a:gdLst/>
              <a:ahLst/>
              <a:cxnLst/>
              <a:rect l="l" t="t" r="r" b="b"/>
              <a:pathLst>
                <a:path w="218440" h="218439">
                  <a:moveTo>
                    <a:pt x="108965" y="0"/>
                  </a:moveTo>
                  <a:lnTo>
                    <a:pt x="66549" y="8560"/>
                  </a:lnTo>
                  <a:lnTo>
                    <a:pt x="31913" y="31908"/>
                  </a:lnTo>
                  <a:lnTo>
                    <a:pt x="8562" y="66544"/>
                  </a:lnTo>
                  <a:lnTo>
                    <a:pt x="0" y="108966"/>
                  </a:lnTo>
                  <a:lnTo>
                    <a:pt x="8562" y="151387"/>
                  </a:lnTo>
                  <a:lnTo>
                    <a:pt x="31913" y="186023"/>
                  </a:lnTo>
                  <a:lnTo>
                    <a:pt x="66549" y="209371"/>
                  </a:lnTo>
                  <a:lnTo>
                    <a:pt x="108965" y="217931"/>
                  </a:lnTo>
                  <a:lnTo>
                    <a:pt x="151382" y="209371"/>
                  </a:lnTo>
                  <a:lnTo>
                    <a:pt x="186018" y="186023"/>
                  </a:lnTo>
                  <a:lnTo>
                    <a:pt x="209369" y="151387"/>
                  </a:lnTo>
                  <a:lnTo>
                    <a:pt x="217931" y="108966"/>
                  </a:lnTo>
                  <a:lnTo>
                    <a:pt x="209369" y="66544"/>
                  </a:lnTo>
                  <a:lnTo>
                    <a:pt x="186018" y="31908"/>
                  </a:lnTo>
                  <a:lnTo>
                    <a:pt x="151382" y="8560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4568952"/>
            <a:ext cx="217931" cy="21793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267190" y="6451803"/>
            <a:ext cx="26974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https://</a:t>
            </a:r>
            <a:r>
              <a:rPr dirty="0" sz="1800" spc="-15">
                <a:latin typeface="Calibri"/>
                <a:cs typeface="Calibri"/>
                <a:hlinkClick r:id="rId14"/>
              </a:rPr>
              <a:t>www.kodekloud.com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075" y="1844014"/>
            <a:ext cx="9614154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2302" y="2895091"/>
            <a:ext cx="6541134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170" b="1">
                <a:solidFill>
                  <a:srgbClr val="FFFFFF"/>
                </a:solidFill>
                <a:latin typeface="Arial"/>
                <a:cs typeface="Arial"/>
              </a:rPr>
              <a:t>Conditionals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2468879"/>
            <a:ext cx="4817745" cy="1754505"/>
          </a:xfrm>
          <a:custGeom>
            <a:avLst/>
            <a:gdLst/>
            <a:ahLst/>
            <a:cxnLst/>
            <a:rect l="l" t="t" r="r" b="b"/>
            <a:pathLst>
              <a:path w="4817745" h="1754504">
                <a:moveTo>
                  <a:pt x="4817363" y="0"/>
                </a:moveTo>
                <a:lnTo>
                  <a:pt x="0" y="0"/>
                </a:lnTo>
                <a:lnTo>
                  <a:pt x="0" y="1754124"/>
                </a:lnTo>
                <a:lnTo>
                  <a:pt x="4817363" y="1754124"/>
                </a:lnTo>
                <a:lnTo>
                  <a:pt x="48173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88201" y="3383938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920239"/>
            <a:ext cx="4697095" cy="2307590"/>
          </a:xfrm>
          <a:custGeom>
            <a:avLst/>
            <a:gdLst/>
            <a:ahLst/>
            <a:cxnLst/>
            <a:rect l="l" t="t" r="r" b="b"/>
            <a:pathLst>
              <a:path w="4697095" h="2307590">
                <a:moveTo>
                  <a:pt x="4696968" y="0"/>
                </a:moveTo>
                <a:lnTo>
                  <a:pt x="0" y="0"/>
                </a:lnTo>
                <a:lnTo>
                  <a:pt x="0" y="2307336"/>
                </a:lnTo>
                <a:lnTo>
                  <a:pt x="4696968" y="2307336"/>
                </a:lnTo>
                <a:lnTo>
                  <a:pt x="46969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9766" y="3382922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7319" y="3333622"/>
            <a:ext cx="376555" cy="280670"/>
          </a:xfrm>
          <a:custGeom>
            <a:avLst/>
            <a:gdLst/>
            <a:ahLst/>
            <a:cxnLst/>
            <a:rect l="l" t="t" r="r" b="b"/>
            <a:pathLst>
              <a:path w="376555" h="280670">
                <a:moveTo>
                  <a:pt x="376428" y="0"/>
                </a:moveTo>
                <a:lnTo>
                  <a:pt x="0" y="0"/>
                </a:lnTo>
                <a:lnTo>
                  <a:pt x="0" y="280415"/>
                </a:lnTo>
                <a:lnTo>
                  <a:pt x="376428" y="280415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096000" y="1920239"/>
            <a:ext cx="4817745" cy="1694180"/>
            <a:chOff x="6096000" y="1920239"/>
            <a:chExt cx="4817745" cy="1694180"/>
          </a:xfrm>
        </p:grpSpPr>
        <p:sp>
          <p:nvSpPr>
            <p:cNvPr id="8" name="object 8"/>
            <p:cNvSpPr/>
            <p:nvPr/>
          </p:nvSpPr>
          <p:spPr>
            <a:xfrm>
              <a:off x="6096000" y="1920239"/>
              <a:ext cx="4817745" cy="1199515"/>
            </a:xfrm>
            <a:custGeom>
              <a:avLst/>
              <a:gdLst/>
              <a:ahLst/>
              <a:cxnLst/>
              <a:rect l="l" t="t" r="r" b="b"/>
              <a:pathLst>
                <a:path w="4817745" h="1199514">
                  <a:moveTo>
                    <a:pt x="4817363" y="0"/>
                  </a:moveTo>
                  <a:lnTo>
                    <a:pt x="0" y="0"/>
                  </a:lnTo>
                  <a:lnTo>
                    <a:pt x="0" y="1199388"/>
                  </a:lnTo>
                  <a:lnTo>
                    <a:pt x="4817363" y="1199388"/>
                  </a:lnTo>
                  <a:lnTo>
                    <a:pt x="48173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699250" y="3333622"/>
              <a:ext cx="376555" cy="280670"/>
            </a:xfrm>
            <a:custGeom>
              <a:avLst/>
              <a:gdLst/>
              <a:ahLst/>
              <a:cxnLst/>
              <a:rect l="l" t="t" r="r" b="b"/>
              <a:pathLst>
                <a:path w="376554" h="280670">
                  <a:moveTo>
                    <a:pt x="376427" y="0"/>
                  </a:moveTo>
                  <a:lnTo>
                    <a:pt x="0" y="0"/>
                  </a:lnTo>
                  <a:lnTo>
                    <a:pt x="0" y="280415"/>
                  </a:lnTo>
                  <a:lnTo>
                    <a:pt x="376427" y="280415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38200" y="1920239"/>
            <a:ext cx="4697095" cy="230759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341630" marR="1964689" indent="-250825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59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h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ost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s 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579120" marR="461009" indent="-23812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842644" marR="209105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0" y="1920239"/>
            <a:ext cx="4817745" cy="230314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algn="just" marL="341630" marR="2084705" indent="-25019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98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40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redh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t_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h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ost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s 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algn="just" marL="603885" marR="580390" indent="-262255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Redhat </a:t>
            </a:r>
            <a:r>
              <a:rPr dirty="0" sz="1800" spc="-98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800">
              <a:latin typeface="Consolas"/>
              <a:cs typeface="Consolas"/>
            </a:endParaRPr>
          </a:p>
          <a:p>
            <a:pPr algn="just" marL="843280" marR="221107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5231" y="6528816"/>
            <a:ext cx="3096895" cy="329565"/>
          </a:xfrm>
          <a:custGeom>
            <a:avLst/>
            <a:gdLst/>
            <a:ahLst/>
            <a:cxnLst/>
            <a:rect l="l" t="t" r="r" b="b"/>
            <a:pathLst>
              <a:path w="3096895" h="329565">
                <a:moveTo>
                  <a:pt x="0" y="0"/>
                </a:moveTo>
                <a:lnTo>
                  <a:pt x="2932176" y="0"/>
                </a:lnTo>
                <a:lnTo>
                  <a:pt x="3096768" y="164591"/>
                </a:lnTo>
                <a:lnTo>
                  <a:pt x="3096768" y="329183"/>
                </a:lnTo>
                <a:lnTo>
                  <a:pt x="0" y="3291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84B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211182" y="6622795"/>
            <a:ext cx="27819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84B21"/>
                </a:solidFill>
                <a:latin typeface="Calibri"/>
                <a:cs typeface="Calibri"/>
              </a:rPr>
              <a:t>NOTE:</a:t>
            </a:r>
            <a:r>
              <a:rPr dirty="0" sz="1200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E84B21"/>
                </a:solidFill>
                <a:latin typeface="Calibri"/>
                <a:cs typeface="Calibri"/>
              </a:rPr>
              <a:t>PARTS</a:t>
            </a:r>
            <a:r>
              <a:rPr dirty="0" sz="1200" spc="5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84B21"/>
                </a:solidFill>
                <a:latin typeface="Calibri"/>
                <a:cs typeface="Calibri"/>
              </a:rPr>
              <a:t>OF </a:t>
            </a:r>
            <a:r>
              <a:rPr dirty="0" sz="1200" spc="-10">
                <a:solidFill>
                  <a:srgbClr val="E84B21"/>
                </a:solidFill>
                <a:latin typeface="Calibri"/>
                <a:cs typeface="Calibri"/>
              </a:rPr>
              <a:t>CODE</a:t>
            </a:r>
            <a:r>
              <a:rPr dirty="0" sz="1200" spc="15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84B21"/>
                </a:solidFill>
                <a:latin typeface="Calibri"/>
                <a:cs typeface="Calibri"/>
              </a:rPr>
              <a:t>HIDDEN</a:t>
            </a:r>
            <a:r>
              <a:rPr dirty="0" sz="1200" spc="-10">
                <a:solidFill>
                  <a:srgbClr val="E84B21"/>
                </a:solidFill>
                <a:latin typeface="Calibri"/>
                <a:cs typeface="Calibri"/>
              </a:rPr>
              <a:t> FOR</a:t>
            </a:r>
            <a:r>
              <a:rPr dirty="0" sz="1200" spc="-5">
                <a:solidFill>
                  <a:srgbClr val="E84B21"/>
                </a:solidFill>
                <a:latin typeface="Calibri"/>
                <a:cs typeface="Calibri"/>
              </a:rPr>
              <a:t> BREVITY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428" y="4300728"/>
            <a:ext cx="5238115" cy="2032000"/>
          </a:xfrm>
          <a:custGeom>
            <a:avLst/>
            <a:gdLst/>
            <a:ahLst/>
            <a:cxnLst/>
            <a:rect l="l" t="t" r="r" b="b"/>
            <a:pathLst>
              <a:path w="5238115" h="2032000">
                <a:moveTo>
                  <a:pt x="5237987" y="0"/>
                </a:moveTo>
                <a:lnTo>
                  <a:pt x="0" y="0"/>
                </a:lnTo>
                <a:lnTo>
                  <a:pt x="0" y="2031492"/>
                </a:lnTo>
                <a:lnTo>
                  <a:pt x="5237987" y="2031492"/>
                </a:lnTo>
                <a:lnTo>
                  <a:pt x="52379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17009" y="5215786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27482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</a:t>
            </a: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when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428" y="2016251"/>
            <a:ext cx="5238115" cy="2307590"/>
          </a:xfrm>
          <a:custGeom>
            <a:avLst/>
            <a:gdLst/>
            <a:ahLst/>
            <a:cxnLst/>
            <a:rect l="l" t="t" r="r" b="b"/>
            <a:pathLst>
              <a:path w="5238115" h="2307590">
                <a:moveTo>
                  <a:pt x="5237987" y="0"/>
                </a:moveTo>
                <a:lnTo>
                  <a:pt x="0" y="0"/>
                </a:lnTo>
                <a:lnTo>
                  <a:pt x="0" y="2307336"/>
                </a:lnTo>
                <a:lnTo>
                  <a:pt x="5237987" y="2307336"/>
                </a:lnTo>
                <a:lnTo>
                  <a:pt x="52379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17009" y="3479315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4183" y="3429888"/>
            <a:ext cx="376555" cy="2022475"/>
          </a:xfrm>
          <a:custGeom>
            <a:avLst/>
            <a:gdLst/>
            <a:ahLst/>
            <a:cxnLst/>
            <a:rect l="l" t="t" r="r" b="b"/>
            <a:pathLst>
              <a:path w="376554" h="2022475">
                <a:moveTo>
                  <a:pt x="376428" y="1741944"/>
                </a:moveTo>
                <a:lnTo>
                  <a:pt x="0" y="1741944"/>
                </a:lnTo>
                <a:lnTo>
                  <a:pt x="0" y="2022348"/>
                </a:lnTo>
                <a:lnTo>
                  <a:pt x="376428" y="2022348"/>
                </a:lnTo>
                <a:lnTo>
                  <a:pt x="376428" y="1741944"/>
                </a:lnTo>
                <a:close/>
              </a:path>
              <a:path w="376554" h="2022475">
                <a:moveTo>
                  <a:pt x="376428" y="0"/>
                </a:moveTo>
                <a:lnTo>
                  <a:pt x="0" y="0"/>
                </a:lnTo>
                <a:lnTo>
                  <a:pt x="0" y="280416"/>
                </a:lnTo>
                <a:lnTo>
                  <a:pt x="376428" y="280416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07609" y="4371998"/>
            <a:ext cx="1880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5171" y="4280915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4" y="0"/>
                </a:moveTo>
                <a:lnTo>
                  <a:pt x="0" y="0"/>
                </a:lnTo>
                <a:lnTo>
                  <a:pt x="0" y="368807"/>
                </a:lnTo>
                <a:lnTo>
                  <a:pt x="3857244" y="368807"/>
                </a:lnTo>
                <a:lnTo>
                  <a:pt x="38572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53402" y="4371998"/>
            <a:ext cx="2508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7609" y="6043572"/>
            <a:ext cx="1880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05171" y="5951220"/>
            <a:ext cx="3857625" cy="370840"/>
          </a:xfrm>
          <a:custGeom>
            <a:avLst/>
            <a:gdLst/>
            <a:ahLst/>
            <a:cxnLst/>
            <a:rect l="l" t="t" r="r" b="b"/>
            <a:pathLst>
              <a:path w="3857625" h="370839">
                <a:moveTo>
                  <a:pt x="3857244" y="0"/>
                </a:moveTo>
                <a:lnTo>
                  <a:pt x="0" y="0"/>
                </a:lnTo>
                <a:lnTo>
                  <a:pt x="0" y="370331"/>
                </a:lnTo>
                <a:lnTo>
                  <a:pt x="3857244" y="370331"/>
                </a:lnTo>
                <a:lnTo>
                  <a:pt x="38572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153402" y="6043572"/>
            <a:ext cx="2508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1243" y="4325365"/>
            <a:ext cx="251460" cy="1948180"/>
          </a:xfrm>
          <a:custGeom>
            <a:avLst/>
            <a:gdLst/>
            <a:ahLst/>
            <a:cxnLst/>
            <a:rect l="l" t="t" r="r" b="b"/>
            <a:pathLst>
              <a:path w="251459" h="1948179">
                <a:moveTo>
                  <a:pt x="251460" y="1667408"/>
                </a:moveTo>
                <a:lnTo>
                  <a:pt x="0" y="1667408"/>
                </a:lnTo>
                <a:lnTo>
                  <a:pt x="0" y="1947811"/>
                </a:lnTo>
                <a:lnTo>
                  <a:pt x="251460" y="1947811"/>
                </a:lnTo>
                <a:lnTo>
                  <a:pt x="251460" y="1667408"/>
                </a:lnTo>
                <a:close/>
              </a:path>
              <a:path w="251459" h="1948179">
                <a:moveTo>
                  <a:pt x="251460" y="0"/>
                </a:moveTo>
                <a:lnTo>
                  <a:pt x="0" y="0"/>
                </a:lnTo>
                <a:lnTo>
                  <a:pt x="0" y="280416"/>
                </a:lnTo>
                <a:lnTo>
                  <a:pt x="251460" y="280416"/>
                </a:lnTo>
                <a:lnTo>
                  <a:pt x="25146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16757" y="2035809"/>
            <a:ext cx="5027930" cy="423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2386965" indent="-250190">
              <a:lnSpc>
                <a:spcPct val="100000"/>
              </a:lnSpc>
              <a:buChar char="-"/>
              <a:tabLst>
                <a:tab pos="2501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h</a:t>
            </a: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dirty="0" sz="1800" spc="5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60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lvl="1" marL="499745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55"/>
              </a:lnSpc>
              <a:spcBef>
                <a:spcPts val="10"/>
              </a:spcBef>
            </a:pP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2513330">
              <a:lnSpc>
                <a:spcPts val="2160"/>
              </a:lnSpc>
              <a:spcBef>
                <a:spcPts val="6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  <a:spcBef>
                <a:spcPts val="509"/>
              </a:spcBef>
              <a:tabLst>
                <a:tab pos="1380490" algn="l"/>
              </a:tabLst>
            </a:pPr>
            <a:r>
              <a:rPr dirty="0" baseline="1543" sz="2700" spc="-7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baseline="1543" sz="2700" spc="-104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baseline="1543" sz="2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onsolas"/>
              <a:cs typeface="Consolas"/>
            </a:endParaRPr>
          </a:p>
          <a:p>
            <a:pPr lvl="1" marL="499745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Redhat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30"/>
              </a:lnSpc>
              <a:spcBef>
                <a:spcPts val="60"/>
              </a:spcBef>
            </a:pP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dirty="0" baseline="1543" sz="2700" spc="3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baseline="1543" sz="2700">
              <a:latin typeface="Consolas"/>
              <a:cs typeface="Consolas"/>
            </a:endParaRPr>
          </a:p>
          <a:p>
            <a:pPr marL="751205" marR="2513330">
              <a:lnSpc>
                <a:spcPts val="2160"/>
              </a:lnSpc>
              <a:spcBef>
                <a:spcPts val="4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25"/>
              </a:lnSpc>
              <a:tabLst>
                <a:tab pos="13804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sz="1800" spc="-7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“RedHat”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620" y="3627120"/>
            <a:ext cx="6032500" cy="2585085"/>
          </a:xfrm>
          <a:custGeom>
            <a:avLst/>
            <a:gdLst/>
            <a:ahLst/>
            <a:cxnLst/>
            <a:rect l="l" t="t" r="r" b="b"/>
            <a:pathLst>
              <a:path w="6032500" h="2585085">
                <a:moveTo>
                  <a:pt x="6031991" y="0"/>
                </a:moveTo>
                <a:lnTo>
                  <a:pt x="0" y="0"/>
                </a:lnTo>
                <a:lnTo>
                  <a:pt x="0" y="2584704"/>
                </a:lnTo>
                <a:lnTo>
                  <a:pt x="6031991" y="2584704"/>
                </a:lnTo>
                <a:lnTo>
                  <a:pt x="6031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28821" y="4541797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96989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Operator</a:t>
            </a:r>
            <a:r>
              <a:rPr dirty="0" sz="4400" spc="-4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3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or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36620" y="1342644"/>
            <a:ext cx="6032500" cy="2307590"/>
          </a:xfrm>
          <a:custGeom>
            <a:avLst/>
            <a:gdLst/>
            <a:ahLst/>
            <a:cxnLst/>
            <a:rect l="l" t="t" r="r" b="b"/>
            <a:pathLst>
              <a:path w="6032500" h="2307590">
                <a:moveTo>
                  <a:pt x="6031991" y="0"/>
                </a:moveTo>
                <a:lnTo>
                  <a:pt x="0" y="0"/>
                </a:lnTo>
                <a:lnTo>
                  <a:pt x="0" y="2307335"/>
                </a:lnTo>
                <a:lnTo>
                  <a:pt x="6031991" y="2307335"/>
                </a:lnTo>
                <a:lnTo>
                  <a:pt x="6031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28821" y="2805326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6248" y="2756166"/>
            <a:ext cx="376555" cy="2022475"/>
          </a:xfrm>
          <a:custGeom>
            <a:avLst/>
            <a:gdLst/>
            <a:ahLst/>
            <a:cxnLst/>
            <a:rect l="l" t="t" r="r" b="b"/>
            <a:pathLst>
              <a:path w="376554" h="2022475">
                <a:moveTo>
                  <a:pt x="376428" y="1741919"/>
                </a:moveTo>
                <a:lnTo>
                  <a:pt x="0" y="1741919"/>
                </a:lnTo>
                <a:lnTo>
                  <a:pt x="0" y="2022335"/>
                </a:lnTo>
                <a:lnTo>
                  <a:pt x="376428" y="2022335"/>
                </a:lnTo>
                <a:lnTo>
                  <a:pt x="376428" y="1741919"/>
                </a:lnTo>
                <a:close/>
              </a:path>
              <a:path w="376554" h="2022475">
                <a:moveTo>
                  <a:pt x="376428" y="0"/>
                </a:moveTo>
                <a:lnTo>
                  <a:pt x="0" y="0"/>
                </a:lnTo>
                <a:lnTo>
                  <a:pt x="0" y="280403"/>
                </a:lnTo>
                <a:lnTo>
                  <a:pt x="376428" y="280403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19802" y="3698136"/>
            <a:ext cx="1880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7364" y="3607308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3" y="0"/>
                </a:moveTo>
                <a:lnTo>
                  <a:pt x="0" y="0"/>
                </a:lnTo>
                <a:lnTo>
                  <a:pt x="0" y="368807"/>
                </a:lnTo>
                <a:lnTo>
                  <a:pt x="3857243" y="368807"/>
                </a:lnTo>
                <a:lnTo>
                  <a:pt x="385724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65593" y="3698136"/>
            <a:ext cx="2508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9802" y="5369710"/>
            <a:ext cx="1880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08220" y="3651503"/>
            <a:ext cx="4651375" cy="2277110"/>
            <a:chOff x="4808220" y="3651503"/>
            <a:chExt cx="4651375" cy="2277110"/>
          </a:xfrm>
        </p:grpSpPr>
        <p:sp>
          <p:nvSpPr>
            <p:cNvPr id="13" name="object 13"/>
            <p:cNvSpPr/>
            <p:nvPr/>
          </p:nvSpPr>
          <p:spPr>
            <a:xfrm>
              <a:off x="7163308" y="3651503"/>
              <a:ext cx="251460" cy="280670"/>
            </a:xfrm>
            <a:custGeom>
              <a:avLst/>
              <a:gdLst/>
              <a:ahLst/>
              <a:cxnLst/>
              <a:rect l="l" t="t" r="r" b="b"/>
              <a:pathLst>
                <a:path w="251459" h="280670">
                  <a:moveTo>
                    <a:pt x="251459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251459" y="280416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08220" y="5282183"/>
              <a:ext cx="4651375" cy="646430"/>
            </a:xfrm>
            <a:custGeom>
              <a:avLst/>
              <a:gdLst/>
              <a:ahLst/>
              <a:cxnLst/>
              <a:rect l="l" t="t" r="r" b="b"/>
              <a:pathLst>
                <a:path w="4651375" h="646429">
                  <a:moveTo>
                    <a:pt x="465124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651248" y="646176"/>
                  </a:lnTo>
                  <a:lnTo>
                    <a:pt x="46512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165593" y="5369710"/>
            <a:ext cx="2508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3307" y="5318988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6"/>
                </a:lnTo>
                <a:lnTo>
                  <a:pt x="251459" y="280416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28948" y="1361947"/>
            <a:ext cx="5521960" cy="451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2881630" indent="-250190">
              <a:lnSpc>
                <a:spcPct val="100000"/>
              </a:lnSpc>
              <a:buChar char="-"/>
              <a:tabLst>
                <a:tab pos="2501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59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lvl="1" marL="499745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55"/>
              </a:lnSpc>
              <a:spcBef>
                <a:spcPts val="10"/>
              </a:spcBef>
            </a:pP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3007360">
              <a:lnSpc>
                <a:spcPts val="2160"/>
              </a:lnSpc>
              <a:spcBef>
                <a:spcPts val="6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ct val="100000"/>
              </a:lnSpc>
              <a:spcBef>
                <a:spcPts val="509"/>
              </a:spcBef>
              <a:tabLst>
                <a:tab pos="1380490" algn="l"/>
              </a:tabLst>
            </a:pPr>
            <a:r>
              <a:rPr dirty="0" baseline="1543" sz="2700" spc="-7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baseline="1543" sz="2700" spc="-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baseline="1543" sz="2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onsolas"/>
              <a:cs typeface="Consolas"/>
            </a:endParaRPr>
          </a:p>
          <a:p>
            <a:pPr lvl="1" marL="499745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Redhat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35"/>
              </a:lnSpc>
              <a:spcBef>
                <a:spcPts val="60"/>
              </a:spcBef>
            </a:pP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dirty="0" baseline="1543" sz="2700" spc="3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baseline="1543" sz="2700">
              <a:latin typeface="Consolas"/>
              <a:cs typeface="Consolas"/>
            </a:endParaRPr>
          </a:p>
          <a:p>
            <a:pPr marL="751205" marR="3007360">
              <a:lnSpc>
                <a:spcPts val="2160"/>
              </a:lnSpc>
              <a:spcBef>
                <a:spcPts val="4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1370330" marR="5080" indent="-883285">
              <a:lnSpc>
                <a:spcPts val="2160"/>
              </a:lnSpc>
              <a:spcBef>
                <a:spcPts val="70"/>
              </a:spcBef>
              <a:tabLst>
                <a:tab pos="1380490" algn="l"/>
                <a:tab pos="5255895" algn="l"/>
              </a:tabLst>
            </a:pPr>
            <a:r>
              <a:rPr dirty="0" baseline="1543" sz="2700" spc="-7">
                <a:solidFill>
                  <a:srgbClr val="F82571"/>
                </a:solidFill>
                <a:latin typeface="Consolas"/>
                <a:cs typeface="Consolas"/>
              </a:rPr>
              <a:t>when</a:t>
            </a:r>
            <a:r>
              <a:rPr dirty="0" baseline="1543" sz="2700">
                <a:solidFill>
                  <a:srgbClr val="F82571"/>
                </a:solidFill>
                <a:latin typeface="Consolas"/>
                <a:cs typeface="Consolas"/>
              </a:rPr>
              <a:t>:		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ansi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_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os_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amil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y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 =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543" sz="2700" spc="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“R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dHat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”	</a:t>
            </a:r>
            <a:r>
              <a:rPr dirty="0" sz="1800" spc="5">
                <a:solidFill>
                  <a:srgbClr val="F82571"/>
                </a:solidFill>
                <a:latin typeface="Consolas"/>
                <a:cs typeface="Consolas"/>
              </a:rPr>
              <a:t>or 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“SUSE”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620" y="3880103"/>
            <a:ext cx="6597650" cy="2585085"/>
          </a:xfrm>
          <a:custGeom>
            <a:avLst/>
            <a:gdLst/>
            <a:ahLst/>
            <a:cxnLst/>
            <a:rect l="l" t="t" r="r" b="b"/>
            <a:pathLst>
              <a:path w="6597650" h="2585085">
                <a:moveTo>
                  <a:pt x="6597396" y="0"/>
                </a:moveTo>
                <a:lnTo>
                  <a:pt x="0" y="0"/>
                </a:lnTo>
                <a:lnTo>
                  <a:pt x="0" y="2584704"/>
                </a:lnTo>
                <a:lnTo>
                  <a:pt x="6597396" y="2584704"/>
                </a:lnTo>
                <a:lnTo>
                  <a:pt x="65973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028821" y="4794527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3332479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Operator</a:t>
            </a:r>
            <a:r>
              <a:rPr dirty="0" sz="4400" spc="-4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-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5" b="0">
                <a:solidFill>
                  <a:srgbClr val="FF6600"/>
                </a:solidFill>
                <a:latin typeface="Calibri Light"/>
                <a:cs typeface="Calibri Light"/>
              </a:rPr>
              <a:t>and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36620" y="1342644"/>
            <a:ext cx="6597650" cy="2585085"/>
          </a:xfrm>
          <a:custGeom>
            <a:avLst/>
            <a:gdLst/>
            <a:ahLst/>
            <a:cxnLst/>
            <a:rect l="l" t="t" r="r" b="b"/>
            <a:pathLst>
              <a:path w="6597650" h="2585085">
                <a:moveTo>
                  <a:pt x="6597396" y="0"/>
                </a:moveTo>
                <a:lnTo>
                  <a:pt x="0" y="0"/>
                </a:lnTo>
                <a:lnTo>
                  <a:pt x="0" y="2584704"/>
                </a:lnTo>
                <a:lnTo>
                  <a:pt x="6597396" y="2584704"/>
                </a:lnTo>
                <a:lnTo>
                  <a:pt x="65973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28821" y="2805326"/>
            <a:ext cx="37719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6248" y="2756166"/>
            <a:ext cx="376555" cy="2275205"/>
          </a:xfrm>
          <a:custGeom>
            <a:avLst/>
            <a:gdLst/>
            <a:ahLst/>
            <a:cxnLst/>
            <a:rect l="l" t="t" r="r" b="b"/>
            <a:pathLst>
              <a:path w="376554" h="2275204">
                <a:moveTo>
                  <a:pt x="376428" y="1994649"/>
                </a:moveTo>
                <a:lnTo>
                  <a:pt x="0" y="1994649"/>
                </a:lnTo>
                <a:lnTo>
                  <a:pt x="0" y="2275065"/>
                </a:lnTo>
                <a:lnTo>
                  <a:pt x="376428" y="2275065"/>
                </a:lnTo>
                <a:lnTo>
                  <a:pt x="376428" y="1994649"/>
                </a:lnTo>
                <a:close/>
              </a:path>
              <a:path w="376554" h="2275204">
                <a:moveTo>
                  <a:pt x="376428" y="0"/>
                </a:moveTo>
                <a:lnTo>
                  <a:pt x="0" y="0"/>
                </a:lnTo>
                <a:lnTo>
                  <a:pt x="0" y="280403"/>
                </a:lnTo>
                <a:lnTo>
                  <a:pt x="376428" y="280403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19802" y="3698136"/>
            <a:ext cx="1880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28948" y="1361947"/>
            <a:ext cx="414909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1508125" indent="-25019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59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55"/>
              </a:lnSpc>
              <a:spcBef>
                <a:spcPts val="10"/>
              </a:spcBef>
            </a:pP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1634489">
              <a:lnSpc>
                <a:spcPts val="2160"/>
              </a:lnSpc>
              <a:spcBef>
                <a:spcPts val="6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7364" y="3607308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3" y="0"/>
                </a:moveTo>
                <a:lnTo>
                  <a:pt x="0" y="0"/>
                </a:lnTo>
                <a:lnTo>
                  <a:pt x="0" y="368807"/>
                </a:lnTo>
                <a:lnTo>
                  <a:pt x="3857243" y="368807"/>
                </a:lnTo>
                <a:lnTo>
                  <a:pt x="385724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65593" y="3698136"/>
            <a:ext cx="25082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9802" y="5622112"/>
            <a:ext cx="18802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dirty="0" sz="18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63307" y="3651503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6"/>
                </a:lnTo>
                <a:lnTo>
                  <a:pt x="251459" y="280416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16628" y="3630548"/>
            <a:ext cx="4540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92810" algn="l"/>
              </a:tabLst>
            </a:pPr>
            <a:r>
              <a:rPr dirty="0" baseline="1543" sz="2700" spc="-7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baseline="1543" sz="2700" spc="-67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7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baseline="1543" sz="27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8220" y="5533644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4651248" y="0"/>
                </a:moveTo>
                <a:lnTo>
                  <a:pt x="0" y="0"/>
                </a:lnTo>
                <a:lnTo>
                  <a:pt x="0" y="647699"/>
                </a:lnTo>
                <a:lnTo>
                  <a:pt x="4651248" y="647699"/>
                </a:lnTo>
                <a:lnTo>
                  <a:pt x="46512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165593" y="5622112"/>
            <a:ext cx="25146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00"/>
              </a:lnSpc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63307" y="5571655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5"/>
                </a:lnTo>
                <a:lnTo>
                  <a:pt x="251459" y="280415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036431" y="3614673"/>
            <a:ext cx="387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and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8884" y="3888994"/>
            <a:ext cx="6022340" cy="224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07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ansible_distribution_version</a:t>
            </a:r>
            <a:r>
              <a:rPr dirty="0" sz="1800" spc="-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 “16.04”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onsolas"/>
              <a:cs typeface="Consolas"/>
            </a:endParaRPr>
          </a:p>
          <a:p>
            <a:pPr marL="237490" marR="2127250" indent="-238125">
              <a:lnSpc>
                <a:spcPct val="102499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Redhat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2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dirty="0" baseline="1543" sz="2700" spc="3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baseline="1543" sz="2700">
              <a:latin typeface="Consolas"/>
              <a:cs typeface="Consolas"/>
            </a:endParaRPr>
          </a:p>
          <a:p>
            <a:pPr marL="501015" marR="3757295">
              <a:lnSpc>
                <a:spcPts val="2160"/>
              </a:lnSpc>
              <a:spcBef>
                <a:spcPts val="1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8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1120775" marR="755015" indent="-883285">
              <a:lnSpc>
                <a:spcPts val="2160"/>
              </a:lnSpc>
              <a:spcBef>
                <a:spcPts val="70"/>
              </a:spcBef>
              <a:tabLst>
                <a:tab pos="1130300" algn="l"/>
                <a:tab pos="5005705" algn="l"/>
              </a:tabLst>
            </a:pPr>
            <a:r>
              <a:rPr dirty="0" baseline="1543" sz="2700" spc="-15">
                <a:solidFill>
                  <a:srgbClr val="F82571"/>
                </a:solidFill>
                <a:latin typeface="Consolas"/>
                <a:cs typeface="Consolas"/>
              </a:rPr>
              <a:t>when</a:t>
            </a:r>
            <a:r>
              <a:rPr dirty="0" baseline="1543" sz="27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baseline="1543" sz="2700">
                <a:solidFill>
                  <a:srgbClr val="F82571"/>
                </a:solidFill>
                <a:latin typeface="Consolas"/>
                <a:cs typeface="Consolas"/>
              </a:rPr>
              <a:t>		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ansi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bl</a:t>
            </a:r>
            <a:r>
              <a:rPr dirty="0" baseline="1543" sz="2700" spc="-22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_o</a:t>
            </a:r>
            <a:r>
              <a:rPr dirty="0" baseline="1543" sz="2700" spc="-22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_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fa</a:t>
            </a:r>
            <a:r>
              <a:rPr dirty="0" baseline="1543" sz="2700" spc="-22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il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y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dirty="0" baseline="1543" sz="27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baseline="1543" sz="2700" spc="-22">
                <a:solidFill>
                  <a:srgbClr val="E6DB74"/>
                </a:solidFill>
                <a:latin typeface="Consolas"/>
                <a:cs typeface="Consolas"/>
              </a:rPr>
              <a:t>“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ed</a:t>
            </a:r>
            <a:r>
              <a:rPr dirty="0" baseline="1543" sz="2700" spc="-22">
                <a:solidFill>
                  <a:srgbClr val="E6DB74"/>
                </a:solidFill>
                <a:latin typeface="Consolas"/>
                <a:cs typeface="Consolas"/>
              </a:rPr>
              <a:t>H</a:t>
            </a:r>
            <a:r>
              <a:rPr dirty="0" baseline="1543" sz="2700" spc="-15">
                <a:solidFill>
                  <a:srgbClr val="E6DB74"/>
                </a:solidFill>
                <a:latin typeface="Consolas"/>
                <a:cs typeface="Consolas"/>
              </a:rPr>
              <a:t>at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”</a:t>
            </a:r>
            <a:r>
              <a:rPr dirty="0" baseline="1543" sz="2700">
                <a:solidFill>
                  <a:srgbClr val="E6DB74"/>
                </a:solidFill>
                <a:latin typeface="Consolas"/>
                <a:cs typeface="Consolas"/>
              </a:rPr>
              <a:t>	</a:t>
            </a:r>
            <a:r>
              <a:rPr dirty="0" sz="1800" spc="5">
                <a:solidFill>
                  <a:srgbClr val="F82571"/>
                </a:solidFill>
                <a:latin typeface="Consolas"/>
                <a:cs typeface="Consolas"/>
              </a:rPr>
              <a:t>or 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“SUSE”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8063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Conditionals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in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Loops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1377696"/>
            <a:ext cx="5334000" cy="508000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30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9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  <a:p>
            <a:pPr marL="340995" marR="372173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590550" marR="1098550" indent="-25019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84201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7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  <a:p>
            <a:pPr marL="84201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8286" y="4760884"/>
            <a:ext cx="4232910" cy="1671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3640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8286" y="4760884"/>
            <a:ext cx="4232910" cy="167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3640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8286" y="4760884"/>
            <a:ext cx="4321175" cy="167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  <a:tabLst>
                <a:tab pos="2863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490220" marR="2345055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8063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Conditionals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in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Loops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indent="-250190">
              <a:lnSpc>
                <a:spcPct val="100000"/>
              </a:lnSpc>
              <a:buChar char="-"/>
              <a:tabLst>
                <a:tab pos="2628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Softwares</a:t>
            </a:r>
            <a:endParaRPr sz="1800">
              <a:latin typeface="Consolas"/>
              <a:cs typeface="Consolas"/>
            </a:endParaRPr>
          </a:p>
          <a:p>
            <a:pPr marL="254000" marR="1742439" indent="8255">
              <a:lnSpc>
                <a:spcPts val="1789"/>
              </a:lnSpc>
              <a:spcBef>
                <a:spcPts val="370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lvl="1" marL="1256665" marR="25654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800" spc="-8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indent="-252095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marR="508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97278" y="5239258"/>
            <a:ext cx="3123565" cy="1359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22796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99535" y="4675378"/>
            <a:ext cx="2155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7411" y="257556"/>
            <a:ext cx="4704715" cy="2032000"/>
          </a:xfrm>
          <a:custGeom>
            <a:avLst/>
            <a:gdLst/>
            <a:ahLst/>
            <a:cxnLst/>
            <a:rect l="l" t="t" r="r" b="b"/>
            <a:pathLst>
              <a:path w="4704715" h="2032000">
                <a:moveTo>
                  <a:pt x="4704588" y="0"/>
                </a:moveTo>
                <a:lnTo>
                  <a:pt x="0" y="0"/>
                </a:lnTo>
                <a:lnTo>
                  <a:pt x="0" y="2031492"/>
                </a:lnTo>
                <a:lnTo>
                  <a:pt x="4704588" y="2031492"/>
                </a:lnTo>
                <a:lnTo>
                  <a:pt x="47045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67930" y="279653"/>
            <a:ext cx="42583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9486" y="520954"/>
            <a:ext cx="70167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565"/>
              </a:lnSpc>
            </a:pP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9486" y="734313"/>
            <a:ext cx="78803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295275">
              <a:lnSpc>
                <a:spcPts val="156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te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9486" y="943102"/>
            <a:ext cx="1477010" cy="213360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59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9486" y="1161033"/>
            <a:ext cx="1772920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56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4526" y="1346707"/>
            <a:ext cx="2486025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87411" y="2430779"/>
            <a:ext cx="4704715" cy="2032000"/>
          </a:xfrm>
          <a:custGeom>
            <a:avLst/>
            <a:gdLst/>
            <a:ahLst/>
            <a:cxnLst/>
            <a:rect l="l" t="t" r="r" b="b"/>
            <a:pathLst>
              <a:path w="4704715" h="2032000">
                <a:moveTo>
                  <a:pt x="4704588" y="0"/>
                </a:moveTo>
                <a:lnTo>
                  <a:pt x="0" y="0"/>
                </a:lnTo>
                <a:lnTo>
                  <a:pt x="0" y="2031492"/>
                </a:lnTo>
                <a:lnTo>
                  <a:pt x="4704588" y="2031492"/>
                </a:lnTo>
                <a:lnTo>
                  <a:pt x="47045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79486" y="2694685"/>
            <a:ext cx="68897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57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9486" y="2908045"/>
            <a:ext cx="78803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295275">
              <a:lnSpc>
                <a:spcPts val="157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te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9486" y="3116833"/>
            <a:ext cx="1477010" cy="213360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59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9486" y="3334765"/>
            <a:ext cx="1772920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57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4526" y="3520516"/>
            <a:ext cx="2486025" cy="667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87411" y="4703064"/>
            <a:ext cx="4704715" cy="2030095"/>
          </a:xfrm>
          <a:custGeom>
            <a:avLst/>
            <a:gdLst/>
            <a:ahLst/>
            <a:cxnLst/>
            <a:rect l="l" t="t" r="r" b="b"/>
            <a:pathLst>
              <a:path w="4704715" h="2030095">
                <a:moveTo>
                  <a:pt x="4704588" y="0"/>
                </a:moveTo>
                <a:lnTo>
                  <a:pt x="0" y="0"/>
                </a:lnTo>
                <a:lnTo>
                  <a:pt x="0" y="2029968"/>
                </a:lnTo>
                <a:lnTo>
                  <a:pt x="4704588" y="2029968"/>
                </a:lnTo>
                <a:lnTo>
                  <a:pt x="47045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79486" y="4965953"/>
            <a:ext cx="78803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295275">
              <a:lnSpc>
                <a:spcPts val="157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ar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9486" y="5179314"/>
            <a:ext cx="89852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394335">
              <a:lnSpc>
                <a:spcPts val="157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79486" y="5388102"/>
            <a:ext cx="1686560" cy="21399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491490">
              <a:lnSpc>
                <a:spcPts val="159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apache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79486" y="5606072"/>
            <a:ext cx="1969135" cy="208915"/>
          </a:xfrm>
          <a:prstGeom prst="rect">
            <a:avLst/>
          </a:prstGeom>
          <a:solidFill>
            <a:srgbClr val="000080"/>
          </a:solidFill>
        </p:spPr>
        <p:txBody>
          <a:bodyPr wrap="square" lIns="0" tIns="0" rIns="0" bIns="0" rtlCol="0" vert="horz">
            <a:spAutoFit/>
          </a:bodyPr>
          <a:lstStyle/>
          <a:p>
            <a:pPr marL="491490">
              <a:lnSpc>
                <a:spcPts val="157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62061" y="5792215"/>
            <a:ext cx="238823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11176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11176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8063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Conditionals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in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Loops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indent="-250190">
              <a:lnSpc>
                <a:spcPct val="100000"/>
              </a:lnSpc>
              <a:buChar char="-"/>
              <a:tabLst>
                <a:tab pos="2628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Softwares</a:t>
            </a:r>
            <a:endParaRPr sz="1800">
              <a:latin typeface="Consolas"/>
              <a:cs typeface="Consolas"/>
            </a:endParaRPr>
          </a:p>
          <a:p>
            <a:pPr marL="254000" marR="1742439" indent="8255">
              <a:lnSpc>
                <a:spcPts val="1789"/>
              </a:lnSpc>
              <a:spcBef>
                <a:spcPts val="370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lvl="1" marL="1256665" marR="25654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800" spc="-8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indent="-252095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marR="508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97278" y="6298488"/>
            <a:ext cx="2783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812798" y="5239258"/>
            <a:ext cx="29083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99535" y="4675378"/>
            <a:ext cx="2155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67930" y="2003551"/>
            <a:ext cx="4258310" cy="6902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105"/>
              </a:spcBef>
              <a:tabLst>
                <a:tab pos="1039494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67930" y="4177360"/>
            <a:ext cx="434657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2729">
              <a:lnSpc>
                <a:spcPct val="100000"/>
              </a:lnSpc>
              <a:spcBef>
                <a:spcPts val="105"/>
              </a:spcBef>
              <a:tabLst>
                <a:tab pos="1039494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2990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“{{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 on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08468" y="6470091"/>
            <a:ext cx="28790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8830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item.required 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4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6340" y="0"/>
            <a:ext cx="7185659" cy="6858000"/>
            <a:chOff x="5006340" y="0"/>
            <a:chExt cx="71856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69096" y="6568439"/>
              <a:ext cx="1976627" cy="2895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6340" y="0"/>
              <a:ext cx="718565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1616963"/>
            <a:ext cx="217931" cy="2179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7089" y="1082802"/>
            <a:ext cx="20783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 to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endParaRPr sz="1600">
              <a:latin typeface="Segoe UI"/>
              <a:cs typeface="Segoe U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0268" y="1146047"/>
            <a:ext cx="222885" cy="220979"/>
            <a:chOff x="620268" y="1146047"/>
            <a:chExt cx="222885" cy="22097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268" y="1146047"/>
              <a:ext cx="217931" cy="2179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" y="1150619"/>
              <a:ext cx="217931" cy="21640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/>
              <a:t>The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2108" y="711835"/>
            <a:ext cx="16535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40" b="1">
                <a:solidFill>
                  <a:srgbClr val="E84B21"/>
                </a:solidFill>
                <a:latin typeface="Verdana"/>
                <a:cs typeface="Verdana"/>
              </a:rPr>
              <a:t>Curric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2322" y="711835"/>
            <a:ext cx="140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15" b="1">
                <a:solidFill>
                  <a:srgbClr val="E84B21"/>
                </a:solidFill>
                <a:latin typeface="Verdana"/>
                <a:cs typeface="Verdana"/>
              </a:rPr>
              <a:t>ulum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6032" y="748411"/>
            <a:ext cx="28594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R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d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H</a:t>
            </a:r>
            <a:r>
              <a:rPr dirty="0" sz="1100" spc="-1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E84B21"/>
                </a:solidFill>
                <a:latin typeface="Segoe UI"/>
                <a:cs typeface="Segoe UI"/>
              </a:rPr>
              <a:t>a t</a:t>
            </a:r>
            <a:r>
              <a:rPr dirty="0" sz="1100" spc="590">
                <a:solidFill>
                  <a:srgbClr val="E84B21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A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l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f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o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59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g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100" spc="-1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e</a:t>
            </a:r>
            <a:r>
              <a:rPr dirty="0" sz="1100" spc="-1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r</a:t>
            </a:r>
            <a:r>
              <a:rPr dirty="0" sz="1100" spc="-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100">
                <a:solidFill>
                  <a:srgbClr val="282822"/>
                </a:solidFill>
                <a:latin typeface="Segoe UI"/>
                <a:cs typeface="Segoe UI"/>
              </a:rPr>
              <a:t>s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237846" y="0"/>
            <a:ext cx="5954395" cy="6858000"/>
            <a:chOff x="6237846" y="0"/>
            <a:chExt cx="5954395" cy="685800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5" y="213347"/>
              <a:ext cx="1450213" cy="12091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237846" y="0"/>
              <a:ext cx="5954395" cy="6858000"/>
            </a:xfrm>
            <a:custGeom>
              <a:avLst/>
              <a:gdLst/>
              <a:ahLst/>
              <a:cxnLst/>
              <a:rect l="l" t="t" r="r" b="b"/>
              <a:pathLst>
                <a:path w="5954395" h="6858000">
                  <a:moveTo>
                    <a:pt x="5954153" y="0"/>
                  </a:moveTo>
                  <a:lnTo>
                    <a:pt x="852436" y="0"/>
                  </a:lnTo>
                  <a:lnTo>
                    <a:pt x="834021" y="32893"/>
                  </a:lnTo>
                  <a:lnTo>
                    <a:pt x="810421" y="75880"/>
                  </a:lnTo>
                  <a:lnTo>
                    <a:pt x="786725" y="119604"/>
                  </a:lnTo>
                  <a:lnTo>
                    <a:pt x="763014" y="164008"/>
                  </a:lnTo>
                  <a:lnTo>
                    <a:pt x="739372" y="209037"/>
                  </a:lnTo>
                  <a:lnTo>
                    <a:pt x="715881" y="254636"/>
                  </a:lnTo>
                  <a:lnTo>
                    <a:pt x="692624" y="300750"/>
                  </a:lnTo>
                  <a:lnTo>
                    <a:pt x="669683" y="347322"/>
                  </a:lnTo>
                  <a:lnTo>
                    <a:pt x="647142" y="394297"/>
                  </a:lnTo>
                  <a:lnTo>
                    <a:pt x="625082" y="441621"/>
                  </a:lnTo>
                  <a:lnTo>
                    <a:pt x="603588" y="489237"/>
                  </a:lnTo>
                  <a:lnTo>
                    <a:pt x="582741" y="537091"/>
                  </a:lnTo>
                  <a:lnTo>
                    <a:pt x="562624" y="585126"/>
                  </a:lnTo>
                  <a:lnTo>
                    <a:pt x="543320" y="633288"/>
                  </a:lnTo>
                  <a:lnTo>
                    <a:pt x="524912" y="681521"/>
                  </a:lnTo>
                  <a:lnTo>
                    <a:pt x="507483" y="729770"/>
                  </a:lnTo>
                  <a:lnTo>
                    <a:pt x="491114" y="777979"/>
                  </a:lnTo>
                  <a:lnTo>
                    <a:pt x="475890" y="826093"/>
                  </a:lnTo>
                  <a:lnTo>
                    <a:pt x="461892" y="874056"/>
                  </a:lnTo>
                  <a:lnTo>
                    <a:pt x="449203" y="921813"/>
                  </a:lnTo>
                  <a:lnTo>
                    <a:pt x="437907" y="969309"/>
                  </a:lnTo>
                  <a:lnTo>
                    <a:pt x="428086" y="1016489"/>
                  </a:lnTo>
                  <a:lnTo>
                    <a:pt x="419822" y="1063296"/>
                  </a:lnTo>
                  <a:lnTo>
                    <a:pt x="413198" y="1109676"/>
                  </a:lnTo>
                  <a:lnTo>
                    <a:pt x="408297" y="1155573"/>
                  </a:lnTo>
                  <a:lnTo>
                    <a:pt x="405202" y="1200931"/>
                  </a:lnTo>
                  <a:lnTo>
                    <a:pt x="403996" y="1245696"/>
                  </a:lnTo>
                  <a:lnTo>
                    <a:pt x="404761" y="1289812"/>
                  </a:lnTo>
                  <a:lnTo>
                    <a:pt x="407591" y="1330282"/>
                  </a:lnTo>
                  <a:lnTo>
                    <a:pt x="412749" y="1371197"/>
                  </a:lnTo>
                  <a:lnTo>
                    <a:pt x="420127" y="1412531"/>
                  </a:lnTo>
                  <a:lnTo>
                    <a:pt x="429614" y="1454259"/>
                  </a:lnTo>
                  <a:lnTo>
                    <a:pt x="441103" y="1496357"/>
                  </a:lnTo>
                  <a:lnTo>
                    <a:pt x="454484" y="1538799"/>
                  </a:lnTo>
                  <a:lnTo>
                    <a:pt x="469648" y="1581561"/>
                  </a:lnTo>
                  <a:lnTo>
                    <a:pt x="486486" y="1624618"/>
                  </a:lnTo>
                  <a:lnTo>
                    <a:pt x="504889" y="1667945"/>
                  </a:lnTo>
                  <a:lnTo>
                    <a:pt x="524748" y="1711516"/>
                  </a:lnTo>
                  <a:lnTo>
                    <a:pt x="545953" y="1755308"/>
                  </a:lnTo>
                  <a:lnTo>
                    <a:pt x="568396" y="1799294"/>
                  </a:lnTo>
                  <a:lnTo>
                    <a:pt x="591968" y="1843451"/>
                  </a:lnTo>
                  <a:lnTo>
                    <a:pt x="616559" y="1887752"/>
                  </a:lnTo>
                  <a:lnTo>
                    <a:pt x="642060" y="1932175"/>
                  </a:lnTo>
                  <a:lnTo>
                    <a:pt x="668363" y="1976692"/>
                  </a:lnTo>
                  <a:lnTo>
                    <a:pt x="695359" y="2021280"/>
                  </a:lnTo>
                  <a:lnTo>
                    <a:pt x="722937" y="2065913"/>
                  </a:lnTo>
                  <a:lnTo>
                    <a:pt x="750990" y="2110567"/>
                  </a:lnTo>
                  <a:lnTo>
                    <a:pt x="808081" y="2199838"/>
                  </a:lnTo>
                  <a:lnTo>
                    <a:pt x="923154" y="2377530"/>
                  </a:lnTo>
                  <a:lnTo>
                    <a:pt x="979391" y="2465552"/>
                  </a:lnTo>
                  <a:lnTo>
                    <a:pt x="1006803" y="2509271"/>
                  </a:lnTo>
                  <a:lnTo>
                    <a:pt x="1033598" y="2552761"/>
                  </a:lnTo>
                  <a:lnTo>
                    <a:pt x="1059668" y="2595997"/>
                  </a:lnTo>
                  <a:lnTo>
                    <a:pt x="1084903" y="2638955"/>
                  </a:lnTo>
                  <a:lnTo>
                    <a:pt x="1109194" y="2681610"/>
                  </a:lnTo>
                  <a:lnTo>
                    <a:pt x="1132432" y="2723936"/>
                  </a:lnTo>
                  <a:lnTo>
                    <a:pt x="1154509" y="2765910"/>
                  </a:lnTo>
                  <a:lnTo>
                    <a:pt x="1175314" y="2807505"/>
                  </a:lnTo>
                  <a:lnTo>
                    <a:pt x="1194740" y="2848697"/>
                  </a:lnTo>
                  <a:lnTo>
                    <a:pt x="1212676" y="2889462"/>
                  </a:lnTo>
                  <a:lnTo>
                    <a:pt x="1229014" y="2929773"/>
                  </a:lnTo>
                  <a:lnTo>
                    <a:pt x="1243645" y="2969607"/>
                  </a:lnTo>
                  <a:lnTo>
                    <a:pt x="1256459" y="3008939"/>
                  </a:lnTo>
                  <a:lnTo>
                    <a:pt x="1267348" y="3047742"/>
                  </a:lnTo>
                  <a:lnTo>
                    <a:pt x="1276203" y="3085993"/>
                  </a:lnTo>
                  <a:lnTo>
                    <a:pt x="1282914" y="3123667"/>
                  </a:lnTo>
                  <a:lnTo>
                    <a:pt x="1289469" y="3197183"/>
                  </a:lnTo>
                  <a:lnTo>
                    <a:pt x="1289095" y="3232975"/>
                  </a:lnTo>
                  <a:lnTo>
                    <a:pt x="1279897" y="3304814"/>
                  </a:lnTo>
                  <a:lnTo>
                    <a:pt x="1257847" y="3375868"/>
                  </a:lnTo>
                  <a:lnTo>
                    <a:pt x="1224080" y="3443952"/>
                  </a:lnTo>
                  <a:lnTo>
                    <a:pt x="1203191" y="3476963"/>
                  </a:lnTo>
                  <a:lnTo>
                    <a:pt x="1179838" y="3509331"/>
                  </a:lnTo>
                  <a:lnTo>
                    <a:pt x="1154177" y="3541089"/>
                  </a:lnTo>
                  <a:lnTo>
                    <a:pt x="1126363" y="3572271"/>
                  </a:lnTo>
                  <a:lnTo>
                    <a:pt x="1096551" y="3602909"/>
                  </a:lnTo>
                  <a:lnTo>
                    <a:pt x="1064897" y="3633037"/>
                  </a:lnTo>
                  <a:lnTo>
                    <a:pt x="1031555" y="3662687"/>
                  </a:lnTo>
                  <a:lnTo>
                    <a:pt x="996681" y="3691894"/>
                  </a:lnTo>
                  <a:lnTo>
                    <a:pt x="960430" y="3720689"/>
                  </a:lnTo>
                  <a:lnTo>
                    <a:pt x="922957" y="3749107"/>
                  </a:lnTo>
                  <a:lnTo>
                    <a:pt x="884417" y="3777180"/>
                  </a:lnTo>
                  <a:lnTo>
                    <a:pt x="844966" y="3804942"/>
                  </a:lnTo>
                  <a:lnTo>
                    <a:pt x="804759" y="3832425"/>
                  </a:lnTo>
                  <a:lnTo>
                    <a:pt x="763951" y="3859663"/>
                  </a:lnTo>
                  <a:lnTo>
                    <a:pt x="722697" y="3886689"/>
                  </a:lnTo>
                  <a:lnTo>
                    <a:pt x="681152" y="3913536"/>
                  </a:lnTo>
                  <a:lnTo>
                    <a:pt x="556328" y="3993336"/>
                  </a:lnTo>
                  <a:lnTo>
                    <a:pt x="474505" y="4046250"/>
                  </a:lnTo>
                  <a:lnTo>
                    <a:pt x="434476" y="4072720"/>
                  </a:lnTo>
                  <a:lnTo>
                    <a:pt x="395244" y="4099243"/>
                  </a:lnTo>
                  <a:lnTo>
                    <a:pt x="356963" y="4125853"/>
                  </a:lnTo>
                  <a:lnTo>
                    <a:pt x="319788" y="4152582"/>
                  </a:lnTo>
                  <a:lnTo>
                    <a:pt x="283875" y="4179464"/>
                  </a:lnTo>
                  <a:lnTo>
                    <a:pt x="249378" y="4206532"/>
                  </a:lnTo>
                  <a:lnTo>
                    <a:pt x="216454" y="4233818"/>
                  </a:lnTo>
                  <a:lnTo>
                    <a:pt x="185256" y="4261357"/>
                  </a:lnTo>
                  <a:lnTo>
                    <a:pt x="155941" y="4289181"/>
                  </a:lnTo>
                  <a:lnTo>
                    <a:pt x="128664" y="4317323"/>
                  </a:lnTo>
                  <a:lnTo>
                    <a:pt x="80843" y="4374696"/>
                  </a:lnTo>
                  <a:lnTo>
                    <a:pt x="43035" y="4433740"/>
                  </a:lnTo>
                  <a:lnTo>
                    <a:pt x="16482" y="4494720"/>
                  </a:lnTo>
                  <a:lnTo>
                    <a:pt x="2425" y="4557903"/>
                  </a:lnTo>
                  <a:lnTo>
                    <a:pt x="0" y="4594576"/>
                  </a:lnTo>
                  <a:lnTo>
                    <a:pt x="979" y="4631925"/>
                  </a:lnTo>
                  <a:lnTo>
                    <a:pt x="5202" y="4669908"/>
                  </a:lnTo>
                  <a:lnTo>
                    <a:pt x="12508" y="4708480"/>
                  </a:lnTo>
                  <a:lnTo>
                    <a:pt x="22736" y="4747601"/>
                  </a:lnTo>
                  <a:lnTo>
                    <a:pt x="35725" y="4787227"/>
                  </a:lnTo>
                  <a:lnTo>
                    <a:pt x="51314" y="4827317"/>
                  </a:lnTo>
                  <a:lnTo>
                    <a:pt x="69343" y="4867827"/>
                  </a:lnTo>
                  <a:lnTo>
                    <a:pt x="89650" y="4908716"/>
                  </a:lnTo>
                  <a:lnTo>
                    <a:pt x="112075" y="4949941"/>
                  </a:lnTo>
                  <a:lnTo>
                    <a:pt x="136456" y="4991460"/>
                  </a:lnTo>
                  <a:lnTo>
                    <a:pt x="162634" y="5033230"/>
                  </a:lnTo>
                  <a:lnTo>
                    <a:pt x="190446" y="5075208"/>
                  </a:lnTo>
                  <a:lnTo>
                    <a:pt x="219732" y="5117353"/>
                  </a:lnTo>
                  <a:lnTo>
                    <a:pt x="250332" y="5159622"/>
                  </a:lnTo>
                  <a:lnTo>
                    <a:pt x="282084" y="5201972"/>
                  </a:lnTo>
                  <a:lnTo>
                    <a:pt x="314827" y="5244362"/>
                  </a:lnTo>
                  <a:lnTo>
                    <a:pt x="348401" y="5286748"/>
                  </a:lnTo>
                  <a:lnTo>
                    <a:pt x="382644" y="5329089"/>
                  </a:lnTo>
                  <a:lnTo>
                    <a:pt x="417396" y="5371341"/>
                  </a:lnTo>
                  <a:lnTo>
                    <a:pt x="452496" y="5413463"/>
                  </a:lnTo>
                  <a:lnTo>
                    <a:pt x="487783" y="5455412"/>
                  </a:lnTo>
                  <a:lnTo>
                    <a:pt x="593158" y="5579796"/>
                  </a:lnTo>
                  <a:lnTo>
                    <a:pt x="661394" y="5661077"/>
                  </a:lnTo>
                  <a:lnTo>
                    <a:pt x="694424" y="5701097"/>
                  </a:lnTo>
                  <a:lnTo>
                    <a:pt x="726516" y="5740648"/>
                  </a:lnTo>
                  <a:lnTo>
                    <a:pt x="757508" y="5779686"/>
                  </a:lnTo>
                  <a:lnTo>
                    <a:pt x="787238" y="5818169"/>
                  </a:lnTo>
                  <a:lnTo>
                    <a:pt x="815547" y="5856056"/>
                  </a:lnTo>
                  <a:lnTo>
                    <a:pt x="842274" y="5893302"/>
                  </a:lnTo>
                  <a:lnTo>
                    <a:pt x="867256" y="5929867"/>
                  </a:lnTo>
                  <a:lnTo>
                    <a:pt x="890335" y="5965708"/>
                  </a:lnTo>
                  <a:lnTo>
                    <a:pt x="911348" y="6000782"/>
                  </a:lnTo>
                  <a:lnTo>
                    <a:pt x="930134" y="6035046"/>
                  </a:lnTo>
                  <a:lnTo>
                    <a:pt x="960386" y="6100978"/>
                  </a:lnTo>
                  <a:lnTo>
                    <a:pt x="980107" y="6156392"/>
                  </a:lnTo>
                  <a:lnTo>
                    <a:pt x="995836" y="6210966"/>
                  </a:lnTo>
                  <a:lnTo>
                    <a:pt x="1007901" y="6264650"/>
                  </a:lnTo>
                  <a:lnTo>
                    <a:pt x="1016630" y="6317393"/>
                  </a:lnTo>
                  <a:lnTo>
                    <a:pt x="1022351" y="6369145"/>
                  </a:lnTo>
                  <a:lnTo>
                    <a:pt x="1025390" y="6419855"/>
                  </a:lnTo>
                  <a:lnTo>
                    <a:pt x="1026077" y="6469472"/>
                  </a:lnTo>
                  <a:lnTo>
                    <a:pt x="1024737" y="6517945"/>
                  </a:lnTo>
                  <a:lnTo>
                    <a:pt x="1021700" y="6565225"/>
                  </a:lnTo>
                  <a:lnTo>
                    <a:pt x="1017293" y="6611260"/>
                  </a:lnTo>
                  <a:lnTo>
                    <a:pt x="1011844" y="6655999"/>
                  </a:lnTo>
                  <a:lnTo>
                    <a:pt x="1005679" y="6699393"/>
                  </a:lnTo>
                  <a:lnTo>
                    <a:pt x="999128" y="6741390"/>
                  </a:lnTo>
                  <a:lnTo>
                    <a:pt x="992517" y="6781939"/>
                  </a:lnTo>
                  <a:lnTo>
                    <a:pt x="980960" y="6857998"/>
                  </a:lnTo>
                  <a:lnTo>
                    <a:pt x="5954153" y="6857999"/>
                  </a:lnTo>
                  <a:lnTo>
                    <a:pt x="59541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47089" y="1563369"/>
            <a:ext cx="2914015" cy="3568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Setting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up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Ansible</a:t>
            </a:r>
            <a:r>
              <a:rPr dirty="0" sz="1600" spc="5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on VirtualBox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Introduction</a:t>
            </a: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35">
                <a:solidFill>
                  <a:srgbClr val="282822"/>
                </a:solidFill>
                <a:latin typeface="Segoe UI"/>
                <a:cs typeface="Segoe UI"/>
              </a:rPr>
              <a:t>YAML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600">
                <a:solidFill>
                  <a:srgbClr val="282822"/>
                </a:solidFill>
                <a:latin typeface="Segoe UI"/>
                <a:cs typeface="Segoe UI"/>
              </a:rPr>
              <a:t>Inventory</a:t>
            </a:r>
            <a:r>
              <a:rPr dirty="0" sz="1600" spc="-40">
                <a:solidFill>
                  <a:srgbClr val="282822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Files</a:t>
            </a:r>
            <a:endParaRPr sz="1600">
              <a:latin typeface="Segoe UI"/>
              <a:cs typeface="Segoe UI"/>
            </a:endParaRPr>
          </a:p>
          <a:p>
            <a:pPr marL="12700" marR="1987550">
              <a:lnSpc>
                <a:spcPct val="167600"/>
              </a:lnSpc>
              <a:spcBef>
                <a:spcPts val="1130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P</a:t>
            </a: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lay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b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ooks  </a:t>
            </a:r>
            <a:r>
              <a:rPr dirty="0" sz="1600" spc="-20">
                <a:solidFill>
                  <a:srgbClr val="282822"/>
                </a:solidFill>
                <a:latin typeface="Segoe UI"/>
                <a:cs typeface="Segoe UI"/>
              </a:rPr>
              <a:t>Variables</a:t>
            </a:r>
            <a:endParaRPr sz="1600">
              <a:latin typeface="Segoe UI"/>
              <a:cs typeface="Segoe UI"/>
            </a:endParaRPr>
          </a:p>
          <a:p>
            <a:pPr marL="12700" marR="1778635">
              <a:lnSpc>
                <a:spcPct val="194000"/>
              </a:lnSpc>
            </a:pPr>
            <a:r>
              <a:rPr dirty="0" sz="1600" spc="-10">
                <a:solidFill>
                  <a:srgbClr val="282822"/>
                </a:solidFill>
                <a:latin typeface="Segoe UI"/>
                <a:cs typeface="Segoe UI"/>
              </a:rPr>
              <a:t>Co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d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i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tio</a:t>
            </a: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n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als  </a:t>
            </a:r>
            <a:r>
              <a:rPr dirty="0" sz="1600" spc="-5">
                <a:solidFill>
                  <a:srgbClr val="282822"/>
                </a:solidFill>
                <a:latin typeface="Segoe UI"/>
                <a:cs typeface="Segoe UI"/>
              </a:rPr>
              <a:t>Loops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600" spc="-15">
                <a:solidFill>
                  <a:srgbClr val="282822"/>
                </a:solidFill>
                <a:latin typeface="Segoe UI"/>
                <a:cs typeface="Segoe UI"/>
              </a:rPr>
              <a:t>Roles</a:t>
            </a:r>
            <a:endParaRPr sz="1600">
              <a:latin typeface="Segoe UI"/>
              <a:cs typeface="Segoe U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268" y="2098548"/>
            <a:ext cx="217931" cy="21640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2535935"/>
            <a:ext cx="217931" cy="2179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087623"/>
            <a:ext cx="217931" cy="2179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3496055"/>
            <a:ext cx="217931" cy="2179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8" y="3970020"/>
            <a:ext cx="217931" cy="21793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0268" y="4442459"/>
            <a:ext cx="217931" cy="2179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0268" y="4916423"/>
            <a:ext cx="217931" cy="21640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8286" y="4760884"/>
            <a:ext cx="4232910" cy="1671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3640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8286" y="4760884"/>
            <a:ext cx="4232910" cy="167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3640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8286" y="4760884"/>
            <a:ext cx="4321175" cy="1670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  <a:tabLst>
                <a:tab pos="286385" algn="l"/>
              </a:tabLst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dirty="0" sz="1400" spc="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400" spc="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dirty="0" sz="14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400" spc="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ct val="100000"/>
              </a:lnSpc>
            </a:pPr>
            <a:r>
              <a:rPr dirty="0" sz="1400" spc="5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490220" marR="2345055">
              <a:lnSpc>
                <a:spcPts val="1689"/>
              </a:lnSpc>
              <a:spcBef>
                <a:spcPts val="40"/>
              </a:spcBef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4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2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4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 spc="5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4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item.name 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dirty="0" sz="140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4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48063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Conditionals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in</a:t>
            </a: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 Loops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dirty="0" sz="1800" spc="-9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95"/>
              </a:lnSpc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indent="-250190">
              <a:lnSpc>
                <a:spcPct val="100000"/>
              </a:lnSpc>
              <a:buChar char="-"/>
              <a:tabLst>
                <a:tab pos="26289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Softwares</a:t>
            </a:r>
            <a:endParaRPr sz="1800">
              <a:latin typeface="Consolas"/>
              <a:cs typeface="Consolas"/>
            </a:endParaRPr>
          </a:p>
          <a:p>
            <a:pPr marL="254000" marR="1742439" indent="8255">
              <a:lnSpc>
                <a:spcPts val="1789"/>
              </a:lnSpc>
              <a:spcBef>
                <a:spcPts val="370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all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lvl="1" marL="1256665" marR="25654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dirty="0" sz="1800" spc="-8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indent="-252095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lvl="1" marL="1256665" marR="5080" indent="-251460">
              <a:lnSpc>
                <a:spcPct val="100000"/>
              </a:lnSpc>
              <a:buChar char="-"/>
              <a:tabLst>
                <a:tab pos="1257300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7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99535" y="4675378"/>
            <a:ext cx="2155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5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7278" y="5239258"/>
            <a:ext cx="3664585" cy="1359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22796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dirty="0" sz="18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12700" marR="5080" indent="3810">
              <a:lnSpc>
                <a:spcPct val="134100"/>
              </a:lnSpc>
              <a:spcBef>
                <a:spcPts val="385"/>
              </a:spcBef>
              <a:tabLst>
                <a:tab pos="101917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dirty="0" sz="1800" spc="-6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52501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0">
                <a:solidFill>
                  <a:srgbClr val="FF6600"/>
                </a:solidFill>
                <a:latin typeface="Calibri Light"/>
                <a:cs typeface="Calibri Light"/>
              </a:rPr>
              <a:t>Conditionals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&amp;</a:t>
            </a:r>
            <a:r>
              <a:rPr dirty="0" sz="4400" spc="-1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Register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2077211"/>
            <a:ext cx="7202805" cy="341566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377825" marR="174625" indent="-28702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2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Check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status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of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 email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if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its down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800">
              <a:latin typeface="Consolas"/>
              <a:cs typeface="Consolas"/>
            </a:endParaRPr>
          </a:p>
          <a:p>
            <a:pPr marL="377825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command: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status</a:t>
            </a:r>
            <a:endParaRPr sz="1800">
              <a:latin typeface="Consolas"/>
              <a:cs typeface="Consolas"/>
            </a:endParaRPr>
          </a:p>
          <a:p>
            <a:pPr marL="869315">
              <a:lnSpc>
                <a:spcPct val="100000"/>
              </a:lnSpc>
              <a:spcBef>
                <a:spcPts val="55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register:</a:t>
            </a:r>
            <a:r>
              <a:rPr dirty="0" sz="18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result</a:t>
            </a:r>
            <a:endParaRPr sz="18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spcBef>
                <a:spcPts val="1605"/>
              </a:spcBef>
              <a:tabLst>
                <a:tab pos="923290" algn="l"/>
              </a:tabLst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mail:</a:t>
            </a:r>
            <a:endParaRPr sz="1800">
              <a:latin typeface="Consolas"/>
              <a:cs typeface="Consolas"/>
            </a:endParaRPr>
          </a:p>
          <a:p>
            <a:pPr marL="1048385" marR="276034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to: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  <a:hlinkClick r:id="rId2"/>
              </a:rPr>
              <a:t>admin@company.com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subject:</a:t>
            </a:r>
            <a:r>
              <a:rPr dirty="0" sz="1800" spc="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dirty="0" sz="1800" spc="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Alert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body: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down</a:t>
            </a:r>
            <a:endParaRPr sz="1800">
              <a:latin typeface="Consolas"/>
              <a:cs typeface="Consolas"/>
            </a:endParaRPr>
          </a:p>
          <a:p>
            <a:pPr marL="1045844">
              <a:lnSpc>
                <a:spcPct val="100000"/>
              </a:lnSpc>
              <a:spcBef>
                <a:spcPts val="790"/>
              </a:spcBef>
            </a:pP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when: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result.stdout.find('down')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!=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-1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504940"/>
            <a:chOff x="0" y="0"/>
            <a:chExt cx="12192000" cy="65049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0864" y="0"/>
              <a:ext cx="7879715" cy="375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648" y="1263396"/>
              <a:ext cx="8286750" cy="39540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1473" y="718769"/>
            <a:ext cx="5369560" cy="29527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1295">
              <a:lnSpc>
                <a:spcPct val="100000"/>
              </a:lnSpc>
              <a:spcBef>
                <a:spcPts val="100"/>
              </a:spcBef>
            </a:pPr>
            <a:r>
              <a:rPr dirty="0" sz="9600" spc="-145">
                <a:solidFill>
                  <a:srgbClr val="FFFFFF"/>
                </a:solidFill>
              </a:rPr>
              <a:t>Coding </a:t>
            </a:r>
            <a:r>
              <a:rPr dirty="0" sz="9600" spc="-140">
                <a:solidFill>
                  <a:srgbClr val="FFFFFF"/>
                </a:solidFill>
              </a:rPr>
              <a:t> </a:t>
            </a:r>
            <a:r>
              <a:rPr dirty="0" sz="9600" spc="-385">
                <a:solidFill>
                  <a:srgbClr val="FFFFFF"/>
                </a:solidFill>
              </a:rPr>
              <a:t>Exercise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9" name="object 9"/>
            <p:cNvSpPr/>
            <p:nvPr/>
          </p:nvSpPr>
          <p:spPr>
            <a:xfrm>
              <a:off x="9225026" y="1545589"/>
              <a:ext cx="1376680" cy="2004695"/>
            </a:xfrm>
            <a:custGeom>
              <a:avLst/>
              <a:gdLst/>
              <a:ahLst/>
              <a:cxnLst/>
              <a:rect l="l" t="t" r="r" b="b"/>
              <a:pathLst>
                <a:path w="1376679" h="2004695">
                  <a:moveTo>
                    <a:pt x="261239" y="23114"/>
                  </a:moveTo>
                  <a:lnTo>
                    <a:pt x="0" y="0"/>
                  </a:lnTo>
                  <a:lnTo>
                    <a:pt x="110617" y="236728"/>
                  </a:lnTo>
                  <a:lnTo>
                    <a:pt x="261239" y="23114"/>
                  </a:lnTo>
                  <a:close/>
                </a:path>
                <a:path w="1376679" h="2004695">
                  <a:moveTo>
                    <a:pt x="1376400" y="1886178"/>
                  </a:moveTo>
                  <a:lnTo>
                    <a:pt x="1371231" y="1836508"/>
                  </a:lnTo>
                  <a:lnTo>
                    <a:pt x="1346581" y="1791081"/>
                  </a:lnTo>
                  <a:lnTo>
                    <a:pt x="1306169" y="1758810"/>
                  </a:lnTo>
                  <a:lnTo>
                    <a:pt x="1258201" y="1745005"/>
                  </a:lnTo>
                  <a:lnTo>
                    <a:pt x="1208544" y="1750174"/>
                  </a:lnTo>
                  <a:lnTo>
                    <a:pt x="1163066" y="1774825"/>
                  </a:lnTo>
                  <a:lnTo>
                    <a:pt x="1130782" y="1815261"/>
                  </a:lnTo>
                  <a:lnTo>
                    <a:pt x="1116990" y="1863255"/>
                  </a:lnTo>
                  <a:lnTo>
                    <a:pt x="1122197" y="1912924"/>
                  </a:lnTo>
                  <a:lnTo>
                    <a:pt x="1146937" y="1958340"/>
                  </a:lnTo>
                  <a:lnTo>
                    <a:pt x="1187284" y="1990623"/>
                  </a:lnTo>
                  <a:lnTo>
                    <a:pt x="1235240" y="2004428"/>
                  </a:lnTo>
                  <a:lnTo>
                    <a:pt x="1284897" y="1999259"/>
                  </a:lnTo>
                  <a:lnTo>
                    <a:pt x="1330325" y="1974596"/>
                  </a:lnTo>
                  <a:lnTo>
                    <a:pt x="1362595" y="1934171"/>
                  </a:lnTo>
                  <a:lnTo>
                    <a:pt x="1376400" y="1886178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0209" y="1834514"/>
              <a:ext cx="241681" cy="24168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0238" y="2464935"/>
              <a:ext cx="193474" cy="1934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91842" y="546988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5"/>
                  </a:lnTo>
                  <a:lnTo>
                    <a:pt x="195960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8952" y="1556766"/>
              <a:ext cx="199517" cy="1995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1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46422" y="4978527"/>
              <a:ext cx="261620" cy="236854"/>
            </a:xfrm>
            <a:custGeom>
              <a:avLst/>
              <a:gdLst/>
              <a:ahLst/>
              <a:cxnLst/>
              <a:rect l="l" t="t" r="r" b="b"/>
              <a:pathLst>
                <a:path w="261620" h="236854">
                  <a:moveTo>
                    <a:pt x="0" y="0"/>
                  </a:moveTo>
                  <a:lnTo>
                    <a:pt x="110743" y="236728"/>
                  </a:lnTo>
                  <a:lnTo>
                    <a:pt x="261238" y="23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3334" y="4699253"/>
              <a:ext cx="241681" cy="2416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41677" y="4582842"/>
              <a:ext cx="259715" cy="259715"/>
            </a:xfrm>
            <a:custGeom>
              <a:avLst/>
              <a:gdLst/>
              <a:ahLst/>
              <a:cxnLst/>
              <a:rect l="l" t="t" r="r" b="b"/>
              <a:pathLst>
                <a:path w="259715" h="259714">
                  <a:moveTo>
                    <a:pt x="141208" y="0"/>
                  </a:moveTo>
                  <a:lnTo>
                    <a:pt x="91557" y="5193"/>
                  </a:lnTo>
                  <a:lnTo>
                    <a:pt x="46132" y="29924"/>
                  </a:lnTo>
                  <a:lnTo>
                    <a:pt x="13839" y="70276"/>
                  </a:lnTo>
                  <a:lnTo>
                    <a:pt x="0" y="118237"/>
                  </a:lnTo>
                  <a:lnTo>
                    <a:pt x="5163" y="167888"/>
                  </a:lnTo>
                  <a:lnTo>
                    <a:pt x="29876" y="213312"/>
                  </a:lnTo>
                  <a:lnTo>
                    <a:pt x="70282" y="245606"/>
                  </a:lnTo>
                  <a:lnTo>
                    <a:pt x="118236" y="259445"/>
                  </a:lnTo>
                  <a:lnTo>
                    <a:pt x="167858" y="254281"/>
                  </a:lnTo>
                  <a:lnTo>
                    <a:pt x="213264" y="229568"/>
                  </a:lnTo>
                  <a:lnTo>
                    <a:pt x="245612" y="189216"/>
                  </a:lnTo>
                  <a:lnTo>
                    <a:pt x="259445" y="141255"/>
                  </a:lnTo>
                  <a:lnTo>
                    <a:pt x="254252" y="91604"/>
                  </a:lnTo>
                  <a:lnTo>
                    <a:pt x="229520" y="46180"/>
                  </a:lnTo>
                  <a:lnTo>
                    <a:pt x="189168" y="13833"/>
                  </a:lnTo>
                  <a:lnTo>
                    <a:pt x="141208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849" y="3757267"/>
              <a:ext cx="193456" cy="19345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241790" y="6451803"/>
            <a:ext cx="274828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360">
                <a:latin typeface="Calibri"/>
                <a:cs typeface="Calibri"/>
              </a:rPr>
              <a:t>https://w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dirty="0" sz="1800" spc="-360">
                <a:latin typeface="Calibri"/>
                <a:cs typeface="Calibri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ww</a:t>
            </a:r>
            <a:r>
              <a:rPr dirty="0" sz="1800" spc="-360">
                <a:latin typeface="Calibri"/>
                <a:cs typeface="Calibri"/>
                <a:hlinkClick r:id="rId13"/>
              </a:rPr>
              <a:t>w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</a:t>
            </a:r>
            <a:r>
              <a:rPr dirty="0" sz="1800" spc="-360">
                <a:latin typeface="Calibri"/>
                <a:cs typeface="Calibri"/>
                <a:hlinkClick r:id="rId13"/>
              </a:rPr>
              <a:t>.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e</a:t>
            </a:r>
            <a:r>
              <a:rPr dirty="0" sz="1800" spc="-360">
                <a:latin typeface="Calibri"/>
                <a:cs typeface="Calibri"/>
                <a:hlinkClick r:id="rId13"/>
              </a:rPr>
              <a:t>e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k</a:t>
            </a:r>
            <a:r>
              <a:rPr dirty="0" sz="1800" spc="-360">
                <a:latin typeface="Calibri"/>
                <a:cs typeface="Calibri"/>
                <a:hlinkClick r:id="rId13"/>
              </a:rPr>
              <a:t>k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lo</a:t>
            </a:r>
            <a:r>
              <a:rPr dirty="0" sz="1800" spc="-360">
                <a:latin typeface="Calibri"/>
                <a:cs typeface="Calibri"/>
                <a:hlinkClick r:id="rId13"/>
              </a:rPr>
              <a:t>lo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u</a:t>
            </a:r>
            <a:r>
              <a:rPr dirty="0" sz="1800" spc="-360">
                <a:latin typeface="Calibri"/>
                <a:cs typeface="Calibri"/>
                <a:hlinkClick r:id="rId13"/>
              </a:rPr>
              <a:t>u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d</a:t>
            </a:r>
            <a:r>
              <a:rPr dirty="0" sz="1800" spc="-360">
                <a:latin typeface="Calibri"/>
                <a:cs typeface="Calibri"/>
                <a:hlinkClick r:id="rId13"/>
              </a:rPr>
              <a:t>d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.c</a:t>
            </a:r>
            <a:r>
              <a:rPr dirty="0" sz="1800" spc="-360">
                <a:latin typeface="Calibri"/>
                <a:cs typeface="Calibri"/>
                <a:hlinkClick r:id="rId13"/>
              </a:rPr>
              <a:t>.c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o</a:t>
            </a:r>
            <a:r>
              <a:rPr dirty="0" sz="1800" spc="-360">
                <a:latin typeface="Calibri"/>
                <a:cs typeface="Calibri"/>
                <a:hlinkClick r:id="rId13"/>
              </a:rPr>
              <a:t>o</a:t>
            </a:r>
            <a:r>
              <a:rPr dirty="0" baseline="22569" sz="2400" spc="-540">
                <a:solidFill>
                  <a:srgbClr val="FFFFFF"/>
                </a:solidFill>
                <a:latin typeface="Segoe UI"/>
                <a:cs typeface="Segoe UI"/>
                <a:hlinkClick r:id="rId13"/>
              </a:rPr>
              <a:t>m</a:t>
            </a:r>
            <a:r>
              <a:rPr dirty="0" sz="1800" spc="-360">
                <a:latin typeface="Calibri"/>
                <a:cs typeface="Calibri"/>
                <a:hlinkClick r:id="rId13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9095" y="6568439"/>
            <a:ext cx="1976627" cy="2895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18786" y="3942969"/>
            <a:ext cx="28028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0">
                <a:solidFill>
                  <a:srgbClr val="000000"/>
                </a:solidFill>
                <a:latin typeface="Segoe UI"/>
                <a:cs typeface="Segoe UI"/>
                <a:hlinkClick r:id="rId7"/>
              </a:rPr>
              <a:t>www.kodekloud.com</a:t>
            </a:r>
            <a:endParaRPr sz="24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70448" y="154304"/>
            <a:ext cx="241300" cy="281305"/>
            <a:chOff x="7670448" y="154304"/>
            <a:chExt cx="241300" cy="28130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70448" y="236882"/>
              <a:ext cx="100907" cy="1009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8976" y="154304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6" y="0"/>
                  </a:moveTo>
                  <a:lnTo>
                    <a:pt x="0" y="88646"/>
                  </a:lnTo>
                  <a:lnTo>
                    <a:pt x="102234" y="88773"/>
                  </a:lnTo>
                  <a:lnTo>
                    <a:pt x="5092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720" y="331088"/>
              <a:ext cx="104139" cy="1041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523744"/>
            <a:ext cx="8305800" cy="121462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644" y="1844014"/>
            <a:ext cx="5858763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73548" y="2895091"/>
            <a:ext cx="286067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330" b="1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568" y="19155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91040" y="3919528"/>
            <a:ext cx="135890" cy="325120"/>
          </a:xfrm>
          <a:custGeom>
            <a:avLst/>
            <a:gdLst/>
            <a:ahLst/>
            <a:cxnLst/>
            <a:rect l="l" t="t" r="r" b="b"/>
            <a:pathLst>
              <a:path w="135890" h="325120">
                <a:moveTo>
                  <a:pt x="41719" y="0"/>
                </a:moveTo>
                <a:lnTo>
                  <a:pt x="45875" y="14998"/>
                </a:lnTo>
                <a:lnTo>
                  <a:pt x="48838" y="30252"/>
                </a:lnTo>
                <a:lnTo>
                  <a:pt x="50595" y="45692"/>
                </a:lnTo>
                <a:lnTo>
                  <a:pt x="51136" y="61246"/>
                </a:lnTo>
                <a:lnTo>
                  <a:pt x="51136" y="136627"/>
                </a:lnTo>
                <a:lnTo>
                  <a:pt x="48055" y="171890"/>
                </a:lnTo>
                <a:lnTo>
                  <a:pt x="38252" y="205553"/>
                </a:lnTo>
                <a:lnTo>
                  <a:pt x="22107" y="236673"/>
                </a:lnTo>
                <a:lnTo>
                  <a:pt x="0" y="264303"/>
                </a:lnTo>
                <a:lnTo>
                  <a:pt x="35666" y="275499"/>
                </a:lnTo>
                <a:lnTo>
                  <a:pt x="70306" y="289405"/>
                </a:lnTo>
                <a:lnTo>
                  <a:pt x="103767" y="305955"/>
                </a:lnTo>
                <a:lnTo>
                  <a:pt x="135893" y="325079"/>
                </a:lnTo>
                <a:lnTo>
                  <a:pt x="135893" y="94225"/>
                </a:lnTo>
                <a:lnTo>
                  <a:pt x="128492" y="57550"/>
                </a:lnTo>
                <a:lnTo>
                  <a:pt x="108308" y="27599"/>
                </a:lnTo>
                <a:lnTo>
                  <a:pt x="78374" y="7405"/>
                </a:lnTo>
                <a:lnTo>
                  <a:pt x="41719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86549" y="3801757"/>
            <a:ext cx="697230" cy="659765"/>
          </a:xfrm>
          <a:custGeom>
            <a:avLst/>
            <a:gdLst/>
            <a:ahLst/>
            <a:cxnLst/>
            <a:rect l="l" t="t" r="r" b="b"/>
            <a:pathLst>
              <a:path w="697229" h="659764">
                <a:moveTo>
                  <a:pt x="192481" y="382168"/>
                </a:moveTo>
                <a:lnTo>
                  <a:pt x="170294" y="354558"/>
                </a:lnTo>
                <a:lnTo>
                  <a:pt x="154101" y="323418"/>
                </a:lnTo>
                <a:lnTo>
                  <a:pt x="144297" y="289712"/>
                </a:lnTo>
                <a:lnTo>
                  <a:pt x="141249" y="254406"/>
                </a:lnTo>
                <a:lnTo>
                  <a:pt x="141249" y="179019"/>
                </a:lnTo>
                <a:lnTo>
                  <a:pt x="141795" y="163474"/>
                </a:lnTo>
                <a:lnTo>
                  <a:pt x="143548" y="148031"/>
                </a:lnTo>
                <a:lnTo>
                  <a:pt x="146519" y="132778"/>
                </a:lnTo>
                <a:lnTo>
                  <a:pt x="150672" y="117779"/>
                </a:lnTo>
                <a:lnTo>
                  <a:pt x="114020" y="125183"/>
                </a:lnTo>
                <a:lnTo>
                  <a:pt x="84086" y="145376"/>
                </a:lnTo>
                <a:lnTo>
                  <a:pt x="63893" y="175323"/>
                </a:lnTo>
                <a:lnTo>
                  <a:pt x="56502" y="212001"/>
                </a:lnTo>
                <a:lnTo>
                  <a:pt x="56502" y="443420"/>
                </a:lnTo>
                <a:lnTo>
                  <a:pt x="88950" y="424815"/>
                </a:lnTo>
                <a:lnTo>
                  <a:pt x="122504" y="408381"/>
                </a:lnTo>
                <a:lnTo>
                  <a:pt x="157048" y="394144"/>
                </a:lnTo>
                <a:lnTo>
                  <a:pt x="192481" y="382168"/>
                </a:lnTo>
                <a:close/>
              </a:path>
              <a:path w="697229" h="659764">
                <a:moveTo>
                  <a:pt x="536790" y="179019"/>
                </a:moveTo>
                <a:lnTo>
                  <a:pt x="530059" y="129768"/>
                </a:lnTo>
                <a:lnTo>
                  <a:pt x="521525" y="110337"/>
                </a:lnTo>
                <a:lnTo>
                  <a:pt x="511086" y="86537"/>
                </a:lnTo>
                <a:lnTo>
                  <a:pt x="503821" y="77685"/>
                </a:lnTo>
                <a:lnTo>
                  <a:pt x="503821" y="246773"/>
                </a:lnTo>
                <a:lnTo>
                  <a:pt x="503605" y="253441"/>
                </a:lnTo>
                <a:lnTo>
                  <a:pt x="495198" y="294627"/>
                </a:lnTo>
                <a:lnTo>
                  <a:pt x="492518" y="301523"/>
                </a:lnTo>
                <a:lnTo>
                  <a:pt x="432155" y="301523"/>
                </a:lnTo>
                <a:lnTo>
                  <a:pt x="428815" y="295719"/>
                </a:lnTo>
                <a:lnTo>
                  <a:pt x="422643" y="292138"/>
                </a:lnTo>
                <a:lnTo>
                  <a:pt x="415963" y="292100"/>
                </a:lnTo>
                <a:lnTo>
                  <a:pt x="397129" y="292100"/>
                </a:lnTo>
                <a:lnTo>
                  <a:pt x="389788" y="293573"/>
                </a:lnTo>
                <a:lnTo>
                  <a:pt x="383806" y="297611"/>
                </a:lnTo>
                <a:lnTo>
                  <a:pt x="379768" y="303606"/>
                </a:lnTo>
                <a:lnTo>
                  <a:pt x="378294" y="310934"/>
                </a:lnTo>
                <a:lnTo>
                  <a:pt x="379768" y="318274"/>
                </a:lnTo>
                <a:lnTo>
                  <a:pt x="383806" y="324269"/>
                </a:lnTo>
                <a:lnTo>
                  <a:pt x="389788" y="328307"/>
                </a:lnTo>
                <a:lnTo>
                  <a:pt x="397129" y="329780"/>
                </a:lnTo>
                <a:lnTo>
                  <a:pt x="415963" y="329780"/>
                </a:lnTo>
                <a:lnTo>
                  <a:pt x="422643" y="329742"/>
                </a:lnTo>
                <a:lnTo>
                  <a:pt x="428815" y="326161"/>
                </a:lnTo>
                <a:lnTo>
                  <a:pt x="432155" y="320357"/>
                </a:lnTo>
                <a:lnTo>
                  <a:pt x="482917" y="320357"/>
                </a:lnTo>
                <a:lnTo>
                  <a:pt x="458063" y="349732"/>
                </a:lnTo>
                <a:lnTo>
                  <a:pt x="427139" y="371614"/>
                </a:lnTo>
                <a:lnTo>
                  <a:pt x="391744" y="385140"/>
                </a:lnTo>
                <a:lnTo>
                  <a:pt x="353529" y="389432"/>
                </a:lnTo>
                <a:lnTo>
                  <a:pt x="343446" y="389432"/>
                </a:lnTo>
                <a:lnTo>
                  <a:pt x="293154" y="381419"/>
                </a:lnTo>
                <a:lnTo>
                  <a:pt x="248818" y="358406"/>
                </a:lnTo>
                <a:lnTo>
                  <a:pt x="214947" y="321932"/>
                </a:lnTo>
                <a:lnTo>
                  <a:pt x="196062" y="273532"/>
                </a:lnTo>
                <a:lnTo>
                  <a:pt x="193141" y="246773"/>
                </a:lnTo>
                <a:lnTo>
                  <a:pt x="193141" y="211912"/>
                </a:lnTo>
                <a:lnTo>
                  <a:pt x="199224" y="159766"/>
                </a:lnTo>
                <a:lnTo>
                  <a:pt x="252933" y="114909"/>
                </a:lnTo>
                <a:lnTo>
                  <a:pt x="296481" y="110502"/>
                </a:lnTo>
                <a:lnTo>
                  <a:pt x="380898" y="110451"/>
                </a:lnTo>
                <a:lnTo>
                  <a:pt x="400405" y="110502"/>
                </a:lnTo>
                <a:lnTo>
                  <a:pt x="443966" y="114909"/>
                </a:lnTo>
                <a:lnTo>
                  <a:pt x="477062" y="129387"/>
                </a:lnTo>
                <a:lnTo>
                  <a:pt x="497636" y="159766"/>
                </a:lnTo>
                <a:lnTo>
                  <a:pt x="503631" y="211912"/>
                </a:lnTo>
                <a:lnTo>
                  <a:pt x="503631" y="217563"/>
                </a:lnTo>
                <a:lnTo>
                  <a:pt x="503821" y="246773"/>
                </a:lnTo>
                <a:lnTo>
                  <a:pt x="503821" y="77685"/>
                </a:lnTo>
                <a:lnTo>
                  <a:pt x="443522" y="23380"/>
                </a:lnTo>
                <a:lnTo>
                  <a:pt x="398526" y="6057"/>
                </a:lnTo>
                <a:lnTo>
                  <a:pt x="348437" y="0"/>
                </a:lnTo>
                <a:lnTo>
                  <a:pt x="298513" y="6057"/>
                </a:lnTo>
                <a:lnTo>
                  <a:pt x="253568" y="23380"/>
                </a:lnTo>
                <a:lnTo>
                  <a:pt x="215417" y="50634"/>
                </a:lnTo>
                <a:lnTo>
                  <a:pt x="185902" y="86537"/>
                </a:lnTo>
                <a:lnTo>
                  <a:pt x="166852" y="129768"/>
                </a:lnTo>
                <a:lnTo>
                  <a:pt x="160096" y="179019"/>
                </a:lnTo>
                <a:lnTo>
                  <a:pt x="160096" y="254406"/>
                </a:lnTo>
                <a:lnTo>
                  <a:pt x="166852" y="302958"/>
                </a:lnTo>
                <a:lnTo>
                  <a:pt x="185902" y="344436"/>
                </a:lnTo>
                <a:lnTo>
                  <a:pt x="215417" y="378079"/>
                </a:lnTo>
                <a:lnTo>
                  <a:pt x="253568" y="403072"/>
                </a:lnTo>
                <a:lnTo>
                  <a:pt x="298513" y="418642"/>
                </a:lnTo>
                <a:lnTo>
                  <a:pt x="348437" y="424014"/>
                </a:lnTo>
                <a:lnTo>
                  <a:pt x="398360" y="418642"/>
                </a:lnTo>
                <a:lnTo>
                  <a:pt x="443306" y="403072"/>
                </a:lnTo>
                <a:lnTo>
                  <a:pt x="481457" y="378079"/>
                </a:lnTo>
                <a:lnTo>
                  <a:pt x="510971" y="344436"/>
                </a:lnTo>
                <a:lnTo>
                  <a:pt x="522033" y="320357"/>
                </a:lnTo>
                <a:lnTo>
                  <a:pt x="530034" y="302958"/>
                </a:lnTo>
                <a:lnTo>
                  <a:pt x="530225" y="301523"/>
                </a:lnTo>
                <a:lnTo>
                  <a:pt x="536790" y="254406"/>
                </a:lnTo>
                <a:lnTo>
                  <a:pt x="536790" y="179019"/>
                </a:lnTo>
                <a:close/>
              </a:path>
              <a:path w="697229" h="659764">
                <a:moveTo>
                  <a:pt x="696887" y="659574"/>
                </a:moveTo>
                <a:lnTo>
                  <a:pt x="690270" y="605396"/>
                </a:lnTo>
                <a:lnTo>
                  <a:pt x="685736" y="568172"/>
                </a:lnTo>
                <a:lnTo>
                  <a:pt x="680808" y="527773"/>
                </a:lnTo>
                <a:lnTo>
                  <a:pt x="680720" y="527418"/>
                </a:lnTo>
                <a:lnTo>
                  <a:pt x="679488" y="523138"/>
                </a:lnTo>
                <a:lnTo>
                  <a:pt x="677075" y="514756"/>
                </a:lnTo>
                <a:lnTo>
                  <a:pt x="675754" y="510133"/>
                </a:lnTo>
                <a:lnTo>
                  <a:pt x="643115" y="467360"/>
                </a:lnTo>
                <a:lnTo>
                  <a:pt x="608253" y="444576"/>
                </a:lnTo>
                <a:lnTo>
                  <a:pt x="604812" y="442861"/>
                </a:lnTo>
                <a:lnTo>
                  <a:pt x="578129" y="429526"/>
                </a:lnTo>
                <a:lnTo>
                  <a:pt x="578129" y="525589"/>
                </a:lnTo>
                <a:lnTo>
                  <a:pt x="574078" y="534149"/>
                </a:lnTo>
                <a:lnTo>
                  <a:pt x="559041" y="546176"/>
                </a:lnTo>
                <a:lnTo>
                  <a:pt x="542061" y="556133"/>
                </a:lnTo>
                <a:lnTo>
                  <a:pt x="542061" y="568172"/>
                </a:lnTo>
                <a:lnTo>
                  <a:pt x="537311" y="582968"/>
                </a:lnTo>
                <a:lnTo>
                  <a:pt x="527926" y="594753"/>
                </a:lnTo>
                <a:lnTo>
                  <a:pt x="515035" y="602564"/>
                </a:lnTo>
                <a:lnTo>
                  <a:pt x="499770" y="605396"/>
                </a:lnTo>
                <a:lnTo>
                  <a:pt x="493039" y="604824"/>
                </a:lnTo>
                <a:lnTo>
                  <a:pt x="486524" y="603186"/>
                </a:lnTo>
                <a:lnTo>
                  <a:pt x="480339" y="600544"/>
                </a:lnTo>
                <a:lnTo>
                  <a:pt x="474637" y="596912"/>
                </a:lnTo>
                <a:lnTo>
                  <a:pt x="480656" y="594931"/>
                </a:lnTo>
                <a:lnTo>
                  <a:pt x="482739" y="594245"/>
                </a:lnTo>
                <a:lnTo>
                  <a:pt x="526008" y="576326"/>
                </a:lnTo>
                <a:lnTo>
                  <a:pt x="542061" y="568172"/>
                </a:lnTo>
                <a:lnTo>
                  <a:pt x="542061" y="556133"/>
                </a:lnTo>
                <a:lnTo>
                  <a:pt x="535406" y="560031"/>
                </a:lnTo>
                <a:lnTo>
                  <a:pt x="505612" y="574116"/>
                </a:lnTo>
                <a:lnTo>
                  <a:pt x="487845" y="581558"/>
                </a:lnTo>
                <a:lnTo>
                  <a:pt x="469544" y="587540"/>
                </a:lnTo>
                <a:lnTo>
                  <a:pt x="450824" y="591997"/>
                </a:lnTo>
                <a:lnTo>
                  <a:pt x="431787" y="594931"/>
                </a:lnTo>
                <a:lnTo>
                  <a:pt x="426504" y="594931"/>
                </a:lnTo>
                <a:lnTo>
                  <a:pt x="423113" y="593902"/>
                </a:lnTo>
                <a:lnTo>
                  <a:pt x="422452" y="591997"/>
                </a:lnTo>
                <a:lnTo>
                  <a:pt x="422490" y="591223"/>
                </a:lnTo>
                <a:lnTo>
                  <a:pt x="423659" y="586282"/>
                </a:lnTo>
                <a:lnTo>
                  <a:pt x="430453" y="579043"/>
                </a:lnTo>
                <a:lnTo>
                  <a:pt x="442036" y="570522"/>
                </a:lnTo>
                <a:lnTo>
                  <a:pt x="457682" y="561200"/>
                </a:lnTo>
                <a:lnTo>
                  <a:pt x="457682" y="558279"/>
                </a:lnTo>
                <a:lnTo>
                  <a:pt x="460794" y="541540"/>
                </a:lnTo>
                <a:lnTo>
                  <a:pt x="469760" y="527773"/>
                </a:lnTo>
                <a:lnTo>
                  <a:pt x="483235" y="518375"/>
                </a:lnTo>
                <a:lnTo>
                  <a:pt x="499960" y="514756"/>
                </a:lnTo>
                <a:lnTo>
                  <a:pt x="500151" y="514756"/>
                </a:lnTo>
                <a:lnTo>
                  <a:pt x="509358" y="515759"/>
                </a:lnTo>
                <a:lnTo>
                  <a:pt x="518020" y="518731"/>
                </a:lnTo>
                <a:lnTo>
                  <a:pt x="525818" y="523532"/>
                </a:lnTo>
                <a:lnTo>
                  <a:pt x="532460" y="530009"/>
                </a:lnTo>
                <a:lnTo>
                  <a:pt x="541070" y="527418"/>
                </a:lnTo>
                <a:lnTo>
                  <a:pt x="549833" y="525399"/>
                </a:lnTo>
                <a:lnTo>
                  <a:pt x="558711" y="523976"/>
                </a:lnTo>
                <a:lnTo>
                  <a:pt x="567677" y="523138"/>
                </a:lnTo>
                <a:lnTo>
                  <a:pt x="577088" y="523138"/>
                </a:lnTo>
                <a:lnTo>
                  <a:pt x="578129" y="525589"/>
                </a:lnTo>
                <a:lnTo>
                  <a:pt x="578129" y="429526"/>
                </a:lnTo>
                <a:lnTo>
                  <a:pt x="570103" y="425500"/>
                </a:lnTo>
                <a:lnTo>
                  <a:pt x="529717" y="409765"/>
                </a:lnTo>
                <a:lnTo>
                  <a:pt x="488188" y="397065"/>
                </a:lnTo>
                <a:lnTo>
                  <a:pt x="456577" y="417360"/>
                </a:lnTo>
                <a:lnTo>
                  <a:pt x="422236" y="431927"/>
                </a:lnTo>
                <a:lnTo>
                  <a:pt x="385927" y="440512"/>
                </a:lnTo>
                <a:lnTo>
                  <a:pt x="348437" y="442861"/>
                </a:lnTo>
                <a:lnTo>
                  <a:pt x="311023" y="440486"/>
                </a:lnTo>
                <a:lnTo>
                  <a:pt x="274789" y="431888"/>
                </a:lnTo>
                <a:lnTo>
                  <a:pt x="240512" y="417334"/>
                </a:lnTo>
                <a:lnTo>
                  <a:pt x="208965" y="397065"/>
                </a:lnTo>
                <a:lnTo>
                  <a:pt x="168236" y="410032"/>
                </a:lnTo>
                <a:lnTo>
                  <a:pt x="128701" y="426123"/>
                </a:lnTo>
                <a:lnTo>
                  <a:pt x="90551" y="445262"/>
                </a:lnTo>
                <a:lnTo>
                  <a:pt x="53962" y="467360"/>
                </a:lnTo>
                <a:lnTo>
                  <a:pt x="21056" y="509993"/>
                </a:lnTo>
                <a:lnTo>
                  <a:pt x="0" y="659574"/>
                </a:lnTo>
                <a:lnTo>
                  <a:pt x="696887" y="65957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33628" y="5672747"/>
            <a:ext cx="603250" cy="753110"/>
          </a:xfrm>
          <a:custGeom>
            <a:avLst/>
            <a:gdLst/>
            <a:ahLst/>
            <a:cxnLst/>
            <a:rect l="l" t="t" r="r" b="b"/>
            <a:pathLst>
              <a:path w="603250" h="753110">
                <a:moveTo>
                  <a:pt x="413054" y="467042"/>
                </a:moveTo>
                <a:lnTo>
                  <a:pt x="385533" y="460565"/>
                </a:lnTo>
                <a:lnTo>
                  <a:pt x="357682" y="455803"/>
                </a:lnTo>
                <a:lnTo>
                  <a:pt x="329603" y="452780"/>
                </a:lnTo>
                <a:lnTo>
                  <a:pt x="301358" y="451497"/>
                </a:lnTo>
                <a:lnTo>
                  <a:pt x="269824" y="452780"/>
                </a:lnTo>
                <a:lnTo>
                  <a:pt x="207543" y="462216"/>
                </a:lnTo>
                <a:lnTo>
                  <a:pt x="137668" y="483120"/>
                </a:lnTo>
                <a:lnTo>
                  <a:pt x="99352" y="499084"/>
                </a:lnTo>
                <a:lnTo>
                  <a:pt x="63157" y="518579"/>
                </a:lnTo>
                <a:lnTo>
                  <a:pt x="30137" y="541959"/>
                </a:lnTo>
                <a:lnTo>
                  <a:pt x="2311" y="584923"/>
                </a:lnTo>
                <a:lnTo>
                  <a:pt x="0" y="602259"/>
                </a:lnTo>
                <a:lnTo>
                  <a:pt x="0" y="753021"/>
                </a:lnTo>
                <a:lnTo>
                  <a:pt x="178930" y="753021"/>
                </a:lnTo>
                <a:lnTo>
                  <a:pt x="178930" y="522173"/>
                </a:lnTo>
                <a:lnTo>
                  <a:pt x="178930" y="514362"/>
                </a:lnTo>
                <a:lnTo>
                  <a:pt x="185254" y="508038"/>
                </a:lnTo>
                <a:lnTo>
                  <a:pt x="301358" y="508038"/>
                </a:lnTo>
                <a:lnTo>
                  <a:pt x="342468" y="504507"/>
                </a:lnTo>
                <a:lnTo>
                  <a:pt x="376199" y="495211"/>
                </a:lnTo>
                <a:lnTo>
                  <a:pt x="400443" y="482079"/>
                </a:lnTo>
                <a:lnTo>
                  <a:pt x="413054" y="467042"/>
                </a:lnTo>
                <a:close/>
              </a:path>
              <a:path w="603250" h="753110">
                <a:moveTo>
                  <a:pt x="452513" y="253619"/>
                </a:moveTo>
                <a:lnTo>
                  <a:pt x="151155" y="253619"/>
                </a:lnTo>
                <a:lnTo>
                  <a:pt x="151155" y="263042"/>
                </a:lnTo>
                <a:lnTo>
                  <a:pt x="158838" y="310705"/>
                </a:lnTo>
                <a:lnTo>
                  <a:pt x="180225" y="352082"/>
                </a:lnTo>
                <a:lnTo>
                  <a:pt x="212839" y="384721"/>
                </a:lnTo>
                <a:lnTo>
                  <a:pt x="254203" y="406120"/>
                </a:lnTo>
                <a:lnTo>
                  <a:pt x="301828" y="413804"/>
                </a:lnTo>
                <a:lnTo>
                  <a:pt x="349453" y="406120"/>
                </a:lnTo>
                <a:lnTo>
                  <a:pt x="390817" y="384721"/>
                </a:lnTo>
                <a:lnTo>
                  <a:pt x="423430" y="352082"/>
                </a:lnTo>
                <a:lnTo>
                  <a:pt x="444830" y="310705"/>
                </a:lnTo>
                <a:lnTo>
                  <a:pt x="452513" y="263042"/>
                </a:lnTo>
                <a:lnTo>
                  <a:pt x="452513" y="253619"/>
                </a:lnTo>
                <a:close/>
              </a:path>
              <a:path w="603250" h="753110">
                <a:moveTo>
                  <a:pt x="489712" y="115862"/>
                </a:moveTo>
                <a:lnTo>
                  <a:pt x="484124" y="87934"/>
                </a:lnTo>
                <a:lnTo>
                  <a:pt x="468807" y="65125"/>
                </a:lnTo>
                <a:lnTo>
                  <a:pt x="446062" y="49733"/>
                </a:lnTo>
                <a:lnTo>
                  <a:pt x="418172" y="44056"/>
                </a:lnTo>
                <a:lnTo>
                  <a:pt x="405739" y="45097"/>
                </a:lnTo>
                <a:lnTo>
                  <a:pt x="393776" y="48260"/>
                </a:lnTo>
                <a:lnTo>
                  <a:pt x="382536" y="53441"/>
                </a:lnTo>
                <a:lnTo>
                  <a:pt x="372275" y="60540"/>
                </a:lnTo>
                <a:lnTo>
                  <a:pt x="362661" y="33743"/>
                </a:lnTo>
                <a:lnTo>
                  <a:pt x="344170" y="13423"/>
                </a:lnTo>
                <a:lnTo>
                  <a:pt x="319417" y="1536"/>
                </a:lnTo>
                <a:lnTo>
                  <a:pt x="290995" y="0"/>
                </a:lnTo>
                <a:lnTo>
                  <a:pt x="268947" y="6972"/>
                </a:lnTo>
                <a:lnTo>
                  <a:pt x="250685" y="20231"/>
                </a:lnTo>
                <a:lnTo>
                  <a:pt x="237426" y="38506"/>
                </a:lnTo>
                <a:lnTo>
                  <a:pt x="230441" y="60540"/>
                </a:lnTo>
                <a:lnTo>
                  <a:pt x="205333" y="47078"/>
                </a:lnTo>
                <a:lnTo>
                  <a:pt x="151561" y="52184"/>
                </a:lnTo>
                <a:lnTo>
                  <a:pt x="115951" y="95237"/>
                </a:lnTo>
                <a:lnTo>
                  <a:pt x="113245" y="122618"/>
                </a:lnTo>
                <a:lnTo>
                  <a:pt x="121018" y="149021"/>
                </a:lnTo>
                <a:lnTo>
                  <a:pt x="138938" y="171183"/>
                </a:lnTo>
                <a:lnTo>
                  <a:pt x="146519" y="176847"/>
                </a:lnTo>
                <a:lnTo>
                  <a:pt x="150685" y="179095"/>
                </a:lnTo>
                <a:lnTo>
                  <a:pt x="150685" y="225361"/>
                </a:lnTo>
                <a:lnTo>
                  <a:pt x="452043" y="225361"/>
                </a:lnTo>
                <a:lnTo>
                  <a:pt x="452043" y="179095"/>
                </a:lnTo>
                <a:lnTo>
                  <a:pt x="467715" y="167627"/>
                </a:lnTo>
                <a:lnTo>
                  <a:pt x="479577" y="152666"/>
                </a:lnTo>
                <a:lnTo>
                  <a:pt x="487083" y="135115"/>
                </a:lnTo>
                <a:lnTo>
                  <a:pt x="489712" y="115862"/>
                </a:lnTo>
                <a:close/>
              </a:path>
              <a:path w="603250" h="753110">
                <a:moveTo>
                  <a:pt x="602716" y="628167"/>
                </a:moveTo>
                <a:lnTo>
                  <a:pt x="602678" y="601992"/>
                </a:lnTo>
                <a:lnTo>
                  <a:pt x="601154" y="590486"/>
                </a:lnTo>
                <a:lnTo>
                  <a:pt x="600417" y="584923"/>
                </a:lnTo>
                <a:lnTo>
                  <a:pt x="572579" y="541959"/>
                </a:lnTo>
                <a:lnTo>
                  <a:pt x="509231" y="503389"/>
                </a:lnTo>
                <a:lnTo>
                  <a:pt x="440740" y="474967"/>
                </a:lnTo>
                <a:lnTo>
                  <a:pt x="424916" y="498944"/>
                </a:lnTo>
                <a:lnTo>
                  <a:pt x="395909" y="518007"/>
                </a:lnTo>
                <a:lnTo>
                  <a:pt x="360222" y="529539"/>
                </a:lnTo>
                <a:lnTo>
                  <a:pt x="360222" y="609333"/>
                </a:lnTo>
                <a:lnTo>
                  <a:pt x="360222" y="684707"/>
                </a:lnTo>
                <a:lnTo>
                  <a:pt x="358736" y="692048"/>
                </a:lnTo>
                <a:lnTo>
                  <a:pt x="354698" y="698030"/>
                </a:lnTo>
                <a:lnTo>
                  <a:pt x="348716" y="702068"/>
                </a:lnTo>
                <a:lnTo>
                  <a:pt x="341388" y="703554"/>
                </a:lnTo>
                <a:lnTo>
                  <a:pt x="334048" y="702068"/>
                </a:lnTo>
                <a:lnTo>
                  <a:pt x="328066" y="698030"/>
                </a:lnTo>
                <a:lnTo>
                  <a:pt x="324027" y="692048"/>
                </a:lnTo>
                <a:lnTo>
                  <a:pt x="322554" y="684707"/>
                </a:lnTo>
                <a:lnTo>
                  <a:pt x="324027" y="677379"/>
                </a:lnTo>
                <a:lnTo>
                  <a:pt x="328066" y="671385"/>
                </a:lnTo>
                <a:lnTo>
                  <a:pt x="334048" y="667346"/>
                </a:lnTo>
                <a:lnTo>
                  <a:pt x="341388" y="665861"/>
                </a:lnTo>
                <a:lnTo>
                  <a:pt x="348716" y="667346"/>
                </a:lnTo>
                <a:lnTo>
                  <a:pt x="354698" y="671385"/>
                </a:lnTo>
                <a:lnTo>
                  <a:pt x="358736" y="677379"/>
                </a:lnTo>
                <a:lnTo>
                  <a:pt x="360222" y="684707"/>
                </a:lnTo>
                <a:lnTo>
                  <a:pt x="360222" y="609333"/>
                </a:lnTo>
                <a:lnTo>
                  <a:pt x="358736" y="616661"/>
                </a:lnTo>
                <a:lnTo>
                  <a:pt x="354698" y="622655"/>
                </a:lnTo>
                <a:lnTo>
                  <a:pt x="348716" y="626694"/>
                </a:lnTo>
                <a:lnTo>
                  <a:pt x="341388" y="628167"/>
                </a:lnTo>
                <a:lnTo>
                  <a:pt x="334048" y="626694"/>
                </a:lnTo>
                <a:lnTo>
                  <a:pt x="328066" y="622655"/>
                </a:lnTo>
                <a:lnTo>
                  <a:pt x="324027" y="616661"/>
                </a:lnTo>
                <a:lnTo>
                  <a:pt x="322554" y="609333"/>
                </a:lnTo>
                <a:lnTo>
                  <a:pt x="324027" y="601992"/>
                </a:lnTo>
                <a:lnTo>
                  <a:pt x="328066" y="595998"/>
                </a:lnTo>
                <a:lnTo>
                  <a:pt x="334048" y="591959"/>
                </a:lnTo>
                <a:lnTo>
                  <a:pt x="341388" y="590486"/>
                </a:lnTo>
                <a:lnTo>
                  <a:pt x="348716" y="591959"/>
                </a:lnTo>
                <a:lnTo>
                  <a:pt x="354698" y="595998"/>
                </a:lnTo>
                <a:lnTo>
                  <a:pt x="358736" y="601992"/>
                </a:lnTo>
                <a:lnTo>
                  <a:pt x="360222" y="609333"/>
                </a:lnTo>
                <a:lnTo>
                  <a:pt x="360222" y="529539"/>
                </a:lnTo>
                <a:lnTo>
                  <a:pt x="356171" y="530834"/>
                </a:lnTo>
                <a:lnTo>
                  <a:pt x="308140" y="536117"/>
                </a:lnTo>
                <a:lnTo>
                  <a:pt x="284873" y="536117"/>
                </a:lnTo>
                <a:lnTo>
                  <a:pt x="284873" y="609333"/>
                </a:lnTo>
                <a:lnTo>
                  <a:pt x="284873" y="684707"/>
                </a:lnTo>
                <a:lnTo>
                  <a:pt x="283400" y="692048"/>
                </a:lnTo>
                <a:lnTo>
                  <a:pt x="279361" y="698030"/>
                </a:lnTo>
                <a:lnTo>
                  <a:pt x="273380" y="702068"/>
                </a:lnTo>
                <a:lnTo>
                  <a:pt x="266039" y="703554"/>
                </a:lnTo>
                <a:lnTo>
                  <a:pt x="258711" y="702068"/>
                </a:lnTo>
                <a:lnTo>
                  <a:pt x="252730" y="698030"/>
                </a:lnTo>
                <a:lnTo>
                  <a:pt x="248691" y="692048"/>
                </a:lnTo>
                <a:lnTo>
                  <a:pt x="247205" y="684707"/>
                </a:lnTo>
                <a:lnTo>
                  <a:pt x="248691" y="677379"/>
                </a:lnTo>
                <a:lnTo>
                  <a:pt x="284873" y="684707"/>
                </a:lnTo>
                <a:lnTo>
                  <a:pt x="284873" y="609333"/>
                </a:lnTo>
                <a:lnTo>
                  <a:pt x="283400" y="616661"/>
                </a:lnTo>
                <a:lnTo>
                  <a:pt x="279361" y="622655"/>
                </a:lnTo>
                <a:lnTo>
                  <a:pt x="273380" y="626694"/>
                </a:lnTo>
                <a:lnTo>
                  <a:pt x="266039" y="628167"/>
                </a:lnTo>
                <a:lnTo>
                  <a:pt x="258711" y="626694"/>
                </a:lnTo>
                <a:lnTo>
                  <a:pt x="252730" y="622655"/>
                </a:lnTo>
                <a:lnTo>
                  <a:pt x="248691" y="616661"/>
                </a:lnTo>
                <a:lnTo>
                  <a:pt x="247205" y="609333"/>
                </a:lnTo>
                <a:lnTo>
                  <a:pt x="248691" y="601992"/>
                </a:lnTo>
                <a:lnTo>
                  <a:pt x="252730" y="595998"/>
                </a:lnTo>
                <a:lnTo>
                  <a:pt x="258711" y="591959"/>
                </a:lnTo>
                <a:lnTo>
                  <a:pt x="266039" y="590486"/>
                </a:lnTo>
                <a:lnTo>
                  <a:pt x="273380" y="591959"/>
                </a:lnTo>
                <a:lnTo>
                  <a:pt x="279361" y="595998"/>
                </a:lnTo>
                <a:lnTo>
                  <a:pt x="283400" y="601992"/>
                </a:lnTo>
                <a:lnTo>
                  <a:pt x="284873" y="609333"/>
                </a:lnTo>
                <a:lnTo>
                  <a:pt x="284873" y="536117"/>
                </a:lnTo>
                <a:lnTo>
                  <a:pt x="207187" y="536117"/>
                </a:lnTo>
                <a:lnTo>
                  <a:pt x="207187" y="753021"/>
                </a:lnTo>
                <a:lnTo>
                  <a:pt x="602716" y="753021"/>
                </a:lnTo>
                <a:lnTo>
                  <a:pt x="602716" y="703554"/>
                </a:lnTo>
                <a:lnTo>
                  <a:pt x="602716" y="665861"/>
                </a:lnTo>
                <a:lnTo>
                  <a:pt x="602716" y="628167"/>
                </a:lnTo>
                <a:close/>
              </a:path>
            </a:pathLst>
          </a:custGeom>
          <a:solidFill>
            <a:srgbClr val="FF1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3637" y="5161379"/>
            <a:ext cx="214629" cy="264160"/>
          </a:xfrm>
          <a:custGeom>
            <a:avLst/>
            <a:gdLst/>
            <a:ahLst/>
            <a:cxnLst/>
            <a:rect l="l" t="t" r="r" b="b"/>
            <a:pathLst>
              <a:path w="214629" h="264160">
                <a:moveTo>
                  <a:pt x="200119" y="0"/>
                </a:moveTo>
                <a:lnTo>
                  <a:pt x="138140" y="16470"/>
                </a:lnTo>
                <a:lnTo>
                  <a:pt x="100554" y="32861"/>
                </a:lnTo>
                <a:lnTo>
                  <a:pt x="64486" y="52373"/>
                </a:lnTo>
                <a:lnTo>
                  <a:pt x="30135" y="74909"/>
                </a:lnTo>
                <a:lnTo>
                  <a:pt x="2303" y="117880"/>
                </a:lnTo>
                <a:lnTo>
                  <a:pt x="0" y="135214"/>
                </a:lnTo>
                <a:lnTo>
                  <a:pt x="0" y="263686"/>
                </a:lnTo>
                <a:lnTo>
                  <a:pt x="214548" y="49141"/>
                </a:lnTo>
                <a:lnTo>
                  <a:pt x="200119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28218" y="4710125"/>
            <a:ext cx="423545" cy="405765"/>
          </a:xfrm>
          <a:custGeom>
            <a:avLst/>
            <a:gdLst/>
            <a:ahLst/>
            <a:cxnLst/>
            <a:rect l="l" t="t" r="r" b="b"/>
            <a:pathLst>
              <a:path w="423545" h="405764">
                <a:moveTo>
                  <a:pt x="357454" y="256679"/>
                </a:moveTo>
                <a:lnTo>
                  <a:pt x="357263" y="250202"/>
                </a:lnTo>
                <a:lnTo>
                  <a:pt x="356806" y="243725"/>
                </a:lnTo>
                <a:lnTo>
                  <a:pt x="356082" y="237286"/>
                </a:lnTo>
                <a:lnTo>
                  <a:pt x="355092" y="230860"/>
                </a:lnTo>
                <a:lnTo>
                  <a:pt x="321462" y="249174"/>
                </a:lnTo>
                <a:lnTo>
                  <a:pt x="285762" y="262458"/>
                </a:lnTo>
                <a:lnTo>
                  <a:pt x="248539" y="270535"/>
                </a:lnTo>
                <a:lnTo>
                  <a:pt x="210350" y="273265"/>
                </a:lnTo>
                <a:lnTo>
                  <a:pt x="170180" y="270192"/>
                </a:lnTo>
                <a:lnTo>
                  <a:pt x="131152" y="261175"/>
                </a:lnTo>
                <a:lnTo>
                  <a:pt x="93916" y="246430"/>
                </a:lnTo>
                <a:lnTo>
                  <a:pt x="59105" y="226148"/>
                </a:lnTo>
                <a:lnTo>
                  <a:pt x="57162" y="274383"/>
                </a:lnTo>
                <a:lnTo>
                  <a:pt x="69888" y="319201"/>
                </a:lnTo>
                <a:lnTo>
                  <a:pt x="95364" y="357682"/>
                </a:lnTo>
                <a:lnTo>
                  <a:pt x="131648" y="386880"/>
                </a:lnTo>
                <a:lnTo>
                  <a:pt x="176796" y="403898"/>
                </a:lnTo>
                <a:lnTo>
                  <a:pt x="214922" y="405434"/>
                </a:lnTo>
                <a:lnTo>
                  <a:pt x="347103" y="273265"/>
                </a:lnTo>
                <a:lnTo>
                  <a:pt x="357263" y="263093"/>
                </a:lnTo>
                <a:lnTo>
                  <a:pt x="357454" y="256679"/>
                </a:lnTo>
                <a:close/>
              </a:path>
              <a:path w="423545" h="405764">
                <a:moveTo>
                  <a:pt x="422948" y="94691"/>
                </a:moveTo>
                <a:lnTo>
                  <a:pt x="405104" y="72478"/>
                </a:lnTo>
                <a:lnTo>
                  <a:pt x="405472" y="72161"/>
                </a:lnTo>
                <a:lnTo>
                  <a:pt x="389801" y="68707"/>
                </a:lnTo>
                <a:lnTo>
                  <a:pt x="383171" y="67246"/>
                </a:lnTo>
                <a:lnTo>
                  <a:pt x="361061" y="61582"/>
                </a:lnTo>
                <a:lnTo>
                  <a:pt x="317423" y="48056"/>
                </a:lnTo>
                <a:lnTo>
                  <a:pt x="269989" y="27076"/>
                </a:lnTo>
                <a:lnTo>
                  <a:pt x="246799" y="15938"/>
                </a:lnTo>
                <a:lnTo>
                  <a:pt x="246799" y="80479"/>
                </a:lnTo>
                <a:lnTo>
                  <a:pt x="244335" y="83540"/>
                </a:lnTo>
                <a:lnTo>
                  <a:pt x="242709" y="87236"/>
                </a:lnTo>
                <a:lnTo>
                  <a:pt x="242214" y="90335"/>
                </a:lnTo>
                <a:lnTo>
                  <a:pt x="242150" y="94691"/>
                </a:lnTo>
                <a:lnTo>
                  <a:pt x="242277" y="100545"/>
                </a:lnTo>
                <a:lnTo>
                  <a:pt x="245757" y="100545"/>
                </a:lnTo>
                <a:lnTo>
                  <a:pt x="245757" y="112420"/>
                </a:lnTo>
                <a:lnTo>
                  <a:pt x="245376" y="112420"/>
                </a:lnTo>
                <a:lnTo>
                  <a:pt x="240030" y="130962"/>
                </a:lnTo>
                <a:lnTo>
                  <a:pt x="228244" y="142989"/>
                </a:lnTo>
                <a:lnTo>
                  <a:pt x="216420" y="149504"/>
                </a:lnTo>
                <a:lnTo>
                  <a:pt x="211099" y="151434"/>
                </a:lnTo>
                <a:lnTo>
                  <a:pt x="205727" y="149491"/>
                </a:lnTo>
                <a:lnTo>
                  <a:pt x="193967" y="143027"/>
                </a:lnTo>
                <a:lnTo>
                  <a:pt x="182181" y="131000"/>
                </a:lnTo>
                <a:lnTo>
                  <a:pt x="176822" y="112420"/>
                </a:lnTo>
                <a:lnTo>
                  <a:pt x="176822" y="100545"/>
                </a:lnTo>
                <a:lnTo>
                  <a:pt x="180301" y="100545"/>
                </a:lnTo>
                <a:lnTo>
                  <a:pt x="180187" y="90335"/>
                </a:lnTo>
                <a:lnTo>
                  <a:pt x="179705" y="87223"/>
                </a:lnTo>
                <a:lnTo>
                  <a:pt x="178079" y="83540"/>
                </a:lnTo>
                <a:lnTo>
                  <a:pt x="175602" y="80479"/>
                </a:lnTo>
                <a:lnTo>
                  <a:pt x="187934" y="68707"/>
                </a:lnTo>
                <a:lnTo>
                  <a:pt x="191147" y="71691"/>
                </a:lnTo>
                <a:lnTo>
                  <a:pt x="195402" y="73342"/>
                </a:lnTo>
                <a:lnTo>
                  <a:pt x="204165" y="73342"/>
                </a:lnTo>
                <a:lnTo>
                  <a:pt x="208381" y="71767"/>
                </a:lnTo>
                <a:lnTo>
                  <a:pt x="211670" y="68859"/>
                </a:lnTo>
                <a:lnTo>
                  <a:pt x="214972" y="71767"/>
                </a:lnTo>
                <a:lnTo>
                  <a:pt x="219176" y="73342"/>
                </a:lnTo>
                <a:lnTo>
                  <a:pt x="223532" y="73342"/>
                </a:lnTo>
                <a:lnTo>
                  <a:pt x="227799" y="73253"/>
                </a:lnTo>
                <a:lnTo>
                  <a:pt x="231902" y="71602"/>
                </a:lnTo>
                <a:lnTo>
                  <a:pt x="234848" y="68859"/>
                </a:lnTo>
                <a:lnTo>
                  <a:pt x="235026" y="68707"/>
                </a:lnTo>
                <a:lnTo>
                  <a:pt x="246799" y="80479"/>
                </a:lnTo>
                <a:lnTo>
                  <a:pt x="246799" y="15938"/>
                </a:lnTo>
                <a:lnTo>
                  <a:pt x="243293" y="14249"/>
                </a:lnTo>
                <a:lnTo>
                  <a:pt x="222402" y="3683"/>
                </a:lnTo>
                <a:lnTo>
                  <a:pt x="215582" y="0"/>
                </a:lnTo>
                <a:lnTo>
                  <a:pt x="207378" y="0"/>
                </a:lnTo>
                <a:lnTo>
                  <a:pt x="200558" y="3683"/>
                </a:lnTo>
                <a:lnTo>
                  <a:pt x="179666" y="14249"/>
                </a:lnTo>
                <a:lnTo>
                  <a:pt x="126314" y="39293"/>
                </a:lnTo>
                <a:lnTo>
                  <a:pt x="83820" y="55181"/>
                </a:lnTo>
                <a:lnTo>
                  <a:pt x="39776" y="67246"/>
                </a:lnTo>
                <a:lnTo>
                  <a:pt x="17475" y="72161"/>
                </a:lnTo>
                <a:lnTo>
                  <a:pt x="9207" y="75844"/>
                </a:lnTo>
                <a:lnTo>
                  <a:pt x="3200" y="82194"/>
                </a:lnTo>
                <a:lnTo>
                  <a:pt x="0" y="90335"/>
                </a:lnTo>
                <a:lnTo>
                  <a:pt x="177" y="99402"/>
                </a:lnTo>
                <a:lnTo>
                  <a:pt x="1104" y="103619"/>
                </a:lnTo>
                <a:lnTo>
                  <a:pt x="3225" y="107480"/>
                </a:lnTo>
                <a:lnTo>
                  <a:pt x="43942" y="148234"/>
                </a:lnTo>
                <a:lnTo>
                  <a:pt x="43942" y="160578"/>
                </a:lnTo>
                <a:lnTo>
                  <a:pt x="73698" y="202501"/>
                </a:lnTo>
                <a:lnTo>
                  <a:pt x="115519" y="225602"/>
                </a:lnTo>
                <a:lnTo>
                  <a:pt x="160197" y="239763"/>
                </a:lnTo>
                <a:lnTo>
                  <a:pt x="206375" y="244970"/>
                </a:lnTo>
                <a:lnTo>
                  <a:pt x="252691" y="241198"/>
                </a:lnTo>
                <a:lnTo>
                  <a:pt x="297789" y="228434"/>
                </a:lnTo>
                <a:lnTo>
                  <a:pt x="340309" y="206654"/>
                </a:lnTo>
                <a:lnTo>
                  <a:pt x="373595" y="179285"/>
                </a:lnTo>
                <a:lnTo>
                  <a:pt x="378637" y="151434"/>
                </a:lnTo>
                <a:lnTo>
                  <a:pt x="378637" y="148513"/>
                </a:lnTo>
                <a:lnTo>
                  <a:pt x="416306" y="110820"/>
                </a:lnTo>
                <a:lnTo>
                  <a:pt x="421297" y="103276"/>
                </a:lnTo>
                <a:lnTo>
                  <a:pt x="422948" y="9469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7033637" y="2830531"/>
            <a:ext cx="480695" cy="703580"/>
            <a:chOff x="7033637" y="2830531"/>
            <a:chExt cx="480695" cy="703580"/>
          </a:xfrm>
        </p:grpSpPr>
        <p:sp>
          <p:nvSpPr>
            <p:cNvPr id="9" name="object 9"/>
            <p:cNvSpPr/>
            <p:nvPr/>
          </p:nvSpPr>
          <p:spPr>
            <a:xfrm>
              <a:off x="7033628" y="2830537"/>
              <a:ext cx="480695" cy="615950"/>
            </a:xfrm>
            <a:custGeom>
              <a:avLst/>
              <a:gdLst/>
              <a:ahLst/>
              <a:cxnLst/>
              <a:rect l="l" t="t" r="r" b="b"/>
              <a:pathLst>
                <a:path w="480695" h="615950">
                  <a:moveTo>
                    <a:pt x="131851" y="339217"/>
                  </a:move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87363" y="615886"/>
                  </a:lnTo>
                  <a:lnTo>
                    <a:pt x="123761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close/>
                </a:path>
                <a:path w="480695" h="615950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19836" y="383425"/>
                  </a:lnTo>
                  <a:lnTo>
                    <a:pt x="449592" y="253669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615950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47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13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3637" y="3346889"/>
              <a:ext cx="71755" cy="1868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6663" y="3255729"/>
              <a:ext cx="175031" cy="13544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033628" y="19155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32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67568" y="275226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67568" y="3744391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67568" y="4806619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67568" y="5721019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275834" y="2095245"/>
            <a:ext cx="1349375" cy="276860"/>
            <a:chOff x="5275834" y="2095245"/>
            <a:chExt cx="1349375" cy="276860"/>
          </a:xfrm>
        </p:grpSpPr>
        <p:sp>
          <p:nvSpPr>
            <p:cNvPr id="18" name="object 18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4721" y="263651"/>
                  </a:lnTo>
                  <a:lnTo>
                    <a:pt x="1336547" y="131825"/>
                  </a:lnTo>
                  <a:lnTo>
                    <a:pt x="120472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1" y="0"/>
                  </a:lnTo>
                  <a:lnTo>
                    <a:pt x="1336547" y="131825"/>
                  </a:lnTo>
                  <a:lnTo>
                    <a:pt x="1204721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89523" y="2068525"/>
            <a:ext cx="6572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oc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275834" y="3064510"/>
            <a:ext cx="1349375" cy="278130"/>
            <a:chOff x="5275834" y="3064510"/>
            <a:chExt cx="1349375" cy="278130"/>
          </a:xfrm>
        </p:grpSpPr>
        <p:sp>
          <p:nvSpPr>
            <p:cNvPr id="22" name="object 22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275834" y="4000246"/>
            <a:ext cx="1349375" cy="278130"/>
            <a:chOff x="5275834" y="4000246"/>
            <a:chExt cx="1349375" cy="278130"/>
          </a:xfrm>
        </p:grpSpPr>
        <p:sp>
          <p:nvSpPr>
            <p:cNvPr id="25" name="object 25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446267" y="3038602"/>
            <a:ext cx="944880" cy="1236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75834" y="4987797"/>
            <a:ext cx="1349375" cy="278130"/>
            <a:chOff x="5275834" y="4987797"/>
            <a:chExt cx="1349375" cy="278130"/>
          </a:xfrm>
        </p:grpSpPr>
        <p:sp>
          <p:nvSpPr>
            <p:cNvPr id="29" name="object 29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5275834" y="5905246"/>
            <a:ext cx="1349375" cy="278130"/>
            <a:chOff x="5275834" y="5905246"/>
            <a:chExt cx="1349375" cy="278130"/>
          </a:xfrm>
        </p:grpSpPr>
        <p:sp>
          <p:nvSpPr>
            <p:cNvPr id="32" name="object 32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632196" y="4963159"/>
            <a:ext cx="572135" cy="121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7302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9168" y="1908048"/>
            <a:ext cx="914400" cy="1752600"/>
            <a:chOff x="7059168" y="1908048"/>
            <a:chExt cx="914400" cy="175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168" y="1908048"/>
              <a:ext cx="914400" cy="914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168" y="2746248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3736847"/>
            <a:ext cx="914400" cy="914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59168" y="4800600"/>
            <a:ext cx="914400" cy="18288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224773" y="2227833"/>
            <a:ext cx="1348105" cy="276860"/>
            <a:chOff x="8224773" y="2227833"/>
            <a:chExt cx="1348105" cy="276860"/>
          </a:xfrm>
        </p:grpSpPr>
        <p:sp>
          <p:nvSpPr>
            <p:cNvPr id="8" name="object 8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582025" y="2201417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24773" y="3197098"/>
            <a:ext cx="1348105" cy="276860"/>
            <a:chOff x="8224773" y="3197098"/>
            <a:chExt cx="1348105" cy="276860"/>
          </a:xfrm>
        </p:grpSpPr>
        <p:sp>
          <p:nvSpPr>
            <p:cNvPr id="12" name="object 12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604631" y="3170935"/>
            <a:ext cx="524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224773" y="4132834"/>
            <a:ext cx="1348105" cy="276860"/>
            <a:chOff x="8224773" y="4132834"/>
            <a:chExt cx="1348105" cy="276860"/>
          </a:xfrm>
        </p:grpSpPr>
        <p:sp>
          <p:nvSpPr>
            <p:cNvPr id="16" name="object 16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3198" y="263652"/>
                  </a:lnTo>
                  <a:lnTo>
                    <a:pt x="1335024" y="131826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6"/>
                  </a:lnTo>
                  <a:lnTo>
                    <a:pt x="1203198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627491" y="4106926"/>
            <a:ext cx="478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24773" y="5120385"/>
            <a:ext cx="1348105" cy="278130"/>
            <a:chOff x="8224773" y="5120385"/>
            <a:chExt cx="1348105" cy="278130"/>
          </a:xfrm>
        </p:grpSpPr>
        <p:sp>
          <p:nvSpPr>
            <p:cNvPr id="20" name="object 20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8519541" y="5095494"/>
            <a:ext cx="692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bac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24773" y="6037834"/>
            <a:ext cx="1348105" cy="278130"/>
            <a:chOff x="8224773" y="6037834"/>
            <a:chExt cx="1348105" cy="278130"/>
          </a:xfrm>
        </p:grpSpPr>
        <p:sp>
          <p:nvSpPr>
            <p:cNvPr id="24" name="object 24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478393" y="6012586"/>
            <a:ext cx="775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moni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05713" y="2119807"/>
            <a:ext cx="694055" cy="527685"/>
            <a:chOff x="9905713" y="2119807"/>
            <a:chExt cx="694055" cy="527685"/>
          </a:xfrm>
        </p:grpSpPr>
        <p:sp>
          <p:nvSpPr>
            <p:cNvPr id="28" name="object 28"/>
            <p:cNvSpPr/>
            <p:nvPr/>
          </p:nvSpPr>
          <p:spPr>
            <a:xfrm>
              <a:off x="9905713" y="211980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49812" y="2185416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2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812" y="2241763"/>
              <a:ext cx="226909" cy="251854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905713" y="3108883"/>
            <a:ext cx="694055" cy="527685"/>
            <a:chOff x="9905713" y="3108883"/>
            <a:chExt cx="694055" cy="527685"/>
          </a:xfrm>
        </p:grpSpPr>
        <p:sp>
          <p:nvSpPr>
            <p:cNvPr id="32" name="object 32"/>
            <p:cNvSpPr/>
            <p:nvPr/>
          </p:nvSpPr>
          <p:spPr>
            <a:xfrm>
              <a:off x="10110200" y="3208041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8369" y="285382"/>
                  </a:lnTo>
                  <a:lnTo>
                    <a:pt x="67707" y="266045"/>
                  </a:lnTo>
                  <a:lnTo>
                    <a:pt x="62793" y="262124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157240" y="176515"/>
                  </a:lnTo>
                  <a:lnTo>
                    <a:pt x="174891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6"/>
                  </a:lnTo>
                  <a:lnTo>
                    <a:pt x="167596" y="0"/>
                  </a:lnTo>
                  <a:close/>
                </a:path>
                <a:path w="285750" h="285750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97394" y="236359"/>
                  </a:lnTo>
                  <a:lnTo>
                    <a:pt x="110646" y="223107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285750" h="285750">
                  <a:moveTo>
                    <a:pt x="191854" y="28683"/>
                  </a:moveTo>
                  <a:lnTo>
                    <a:pt x="143339" y="28683"/>
                  </a:lnTo>
                  <a:lnTo>
                    <a:pt x="101991" y="88147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285750" h="285750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4891" y="158863"/>
                  </a:lnTo>
                  <a:lnTo>
                    <a:pt x="176418" y="157337"/>
                  </a:lnTo>
                  <a:lnTo>
                    <a:pt x="176417" y="37509"/>
                  </a:lnTo>
                  <a:close/>
                </a:path>
                <a:path w="285750" h="285750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23645" y="110111"/>
                  </a:lnTo>
                  <a:lnTo>
                    <a:pt x="236986" y="96771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285750" h="285750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65784" y="67973"/>
                  </a:lnTo>
                  <a:lnTo>
                    <a:pt x="285302" y="48455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905713" y="31088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9905713" y="4024807"/>
            <a:ext cx="694055" cy="527685"/>
            <a:chOff x="9905713" y="4024807"/>
            <a:chExt cx="694055" cy="527685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7020" y="4161613"/>
              <a:ext cx="268963" cy="27658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905713" y="402480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9905713" y="4978830"/>
            <a:ext cx="753745" cy="641350"/>
            <a:chOff x="9905713" y="4978830"/>
            <a:chExt cx="753745" cy="64135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4256" y="5122033"/>
              <a:ext cx="217026" cy="21708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05713" y="4978830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46209" y="584200"/>
                  </a:moveTo>
                  <a:lnTo>
                    <a:pt x="207183" y="584200"/>
                  </a:lnTo>
                  <a:lnTo>
                    <a:pt x="207183" y="640735"/>
                  </a:lnTo>
                  <a:lnTo>
                    <a:pt x="546209" y="640735"/>
                  </a:lnTo>
                  <a:lnTo>
                    <a:pt x="546209" y="584200"/>
                  </a:lnTo>
                  <a:close/>
                </a:path>
                <a:path w="753745" h="641350">
                  <a:moveTo>
                    <a:pt x="452035" y="527664"/>
                  </a:moveTo>
                  <a:lnTo>
                    <a:pt x="301357" y="527664"/>
                  </a:lnTo>
                  <a:lnTo>
                    <a:pt x="301357" y="584200"/>
                  </a:lnTo>
                  <a:lnTo>
                    <a:pt x="452035" y="584200"/>
                  </a:lnTo>
                  <a:lnTo>
                    <a:pt x="452035" y="527664"/>
                  </a:lnTo>
                  <a:close/>
                </a:path>
                <a:path w="753745" h="641350">
                  <a:moveTo>
                    <a:pt x="715722" y="0"/>
                  </a:moveTo>
                  <a:lnTo>
                    <a:pt x="37669" y="0"/>
                  </a:lnTo>
                  <a:lnTo>
                    <a:pt x="23043" y="2974"/>
                  </a:lnTo>
                  <a:lnTo>
                    <a:pt x="11065" y="11071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972" y="504608"/>
                  </a:lnTo>
                  <a:lnTo>
                    <a:pt x="11065" y="516593"/>
                  </a:lnTo>
                  <a:lnTo>
                    <a:pt x="23043" y="524690"/>
                  </a:lnTo>
                  <a:lnTo>
                    <a:pt x="37669" y="527664"/>
                  </a:lnTo>
                  <a:lnTo>
                    <a:pt x="715723" y="527664"/>
                  </a:lnTo>
                  <a:lnTo>
                    <a:pt x="730349" y="524690"/>
                  </a:lnTo>
                  <a:lnTo>
                    <a:pt x="742327" y="516593"/>
                  </a:lnTo>
                  <a:lnTo>
                    <a:pt x="750420" y="504608"/>
                  </a:lnTo>
                  <a:lnTo>
                    <a:pt x="753392" y="489974"/>
                  </a:lnTo>
                  <a:lnTo>
                    <a:pt x="753392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753392" y="56535"/>
                  </a:lnTo>
                  <a:lnTo>
                    <a:pt x="753392" y="37690"/>
                  </a:lnTo>
                  <a:lnTo>
                    <a:pt x="750420" y="23055"/>
                  </a:lnTo>
                  <a:lnTo>
                    <a:pt x="742326" y="11071"/>
                  </a:lnTo>
                  <a:lnTo>
                    <a:pt x="730349" y="2974"/>
                  </a:lnTo>
                  <a:lnTo>
                    <a:pt x="715722" y="0"/>
                  </a:lnTo>
                  <a:close/>
                </a:path>
                <a:path w="753745" h="641350">
                  <a:moveTo>
                    <a:pt x="753392" y="56535"/>
                  </a:moveTo>
                  <a:lnTo>
                    <a:pt x="696888" y="56535"/>
                  </a:lnTo>
                  <a:lnTo>
                    <a:pt x="696888" y="471129"/>
                  </a:lnTo>
                  <a:lnTo>
                    <a:pt x="753392" y="471129"/>
                  </a:lnTo>
                  <a:lnTo>
                    <a:pt x="753392" y="5653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9905713" y="5893230"/>
            <a:ext cx="753745" cy="641350"/>
            <a:chOff x="9905713" y="5893230"/>
            <a:chExt cx="753745" cy="641350"/>
          </a:xfrm>
        </p:grpSpPr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608" y="6001640"/>
              <a:ext cx="92410" cy="16354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7256" y="6001640"/>
              <a:ext cx="92409" cy="16355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905708" y="5893231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04304" y="438873"/>
                  </a:moveTo>
                  <a:lnTo>
                    <a:pt x="504177" y="438137"/>
                  </a:lnTo>
                  <a:lnTo>
                    <a:pt x="503936" y="437426"/>
                  </a:lnTo>
                  <a:lnTo>
                    <a:pt x="503605" y="436765"/>
                  </a:lnTo>
                  <a:lnTo>
                    <a:pt x="503491" y="436308"/>
                  </a:lnTo>
                  <a:lnTo>
                    <a:pt x="496709" y="423138"/>
                  </a:lnTo>
                  <a:lnTo>
                    <a:pt x="477989" y="386816"/>
                  </a:lnTo>
                  <a:lnTo>
                    <a:pt x="477989" y="423138"/>
                  </a:lnTo>
                  <a:lnTo>
                    <a:pt x="419163" y="397408"/>
                  </a:lnTo>
                  <a:lnTo>
                    <a:pt x="398602" y="388404"/>
                  </a:lnTo>
                  <a:lnTo>
                    <a:pt x="419252" y="379361"/>
                  </a:lnTo>
                  <a:lnTo>
                    <a:pt x="448779" y="366433"/>
                  </a:lnTo>
                  <a:lnTo>
                    <a:pt x="477989" y="423138"/>
                  </a:lnTo>
                  <a:lnTo>
                    <a:pt x="477989" y="386816"/>
                  </a:lnTo>
                  <a:lnTo>
                    <a:pt x="467487" y="366433"/>
                  </a:lnTo>
                  <a:lnTo>
                    <a:pt x="452564" y="337477"/>
                  </a:lnTo>
                  <a:lnTo>
                    <a:pt x="433857" y="301167"/>
                  </a:lnTo>
                  <a:lnTo>
                    <a:pt x="433857" y="337477"/>
                  </a:lnTo>
                  <a:lnTo>
                    <a:pt x="431584" y="335953"/>
                  </a:lnTo>
                  <a:lnTo>
                    <a:pt x="431584" y="355892"/>
                  </a:lnTo>
                  <a:lnTo>
                    <a:pt x="378002" y="379361"/>
                  </a:lnTo>
                  <a:lnTo>
                    <a:pt x="357365" y="370332"/>
                  </a:lnTo>
                  <a:lnTo>
                    <a:pt x="357365" y="388366"/>
                  </a:lnTo>
                  <a:lnTo>
                    <a:pt x="277850" y="423176"/>
                  </a:lnTo>
                  <a:lnTo>
                    <a:pt x="307111" y="366344"/>
                  </a:lnTo>
                  <a:lnTo>
                    <a:pt x="357365" y="388366"/>
                  </a:lnTo>
                  <a:lnTo>
                    <a:pt x="357365" y="370332"/>
                  </a:lnTo>
                  <a:lnTo>
                    <a:pt x="348284" y="366344"/>
                  </a:lnTo>
                  <a:lnTo>
                    <a:pt x="324218" y="355815"/>
                  </a:lnTo>
                  <a:lnTo>
                    <a:pt x="351370" y="337185"/>
                  </a:lnTo>
                  <a:lnTo>
                    <a:pt x="377380" y="319341"/>
                  </a:lnTo>
                  <a:lnTo>
                    <a:pt x="431584" y="355892"/>
                  </a:lnTo>
                  <a:lnTo>
                    <a:pt x="431584" y="335953"/>
                  </a:lnTo>
                  <a:lnTo>
                    <a:pt x="406958" y="319341"/>
                  </a:lnTo>
                  <a:lnTo>
                    <a:pt x="392010" y="309270"/>
                  </a:lnTo>
                  <a:lnTo>
                    <a:pt x="406615" y="299313"/>
                  </a:lnTo>
                  <a:lnTo>
                    <a:pt x="412191" y="295516"/>
                  </a:lnTo>
                  <a:lnTo>
                    <a:pt x="433857" y="337477"/>
                  </a:lnTo>
                  <a:lnTo>
                    <a:pt x="433857" y="301167"/>
                  </a:lnTo>
                  <a:lnTo>
                    <a:pt x="430949" y="295516"/>
                  </a:lnTo>
                  <a:lnTo>
                    <a:pt x="404571" y="244322"/>
                  </a:lnTo>
                  <a:lnTo>
                    <a:pt x="404571" y="280606"/>
                  </a:lnTo>
                  <a:lnTo>
                    <a:pt x="377304" y="299313"/>
                  </a:lnTo>
                  <a:lnTo>
                    <a:pt x="372770" y="296303"/>
                  </a:lnTo>
                  <a:lnTo>
                    <a:pt x="362635" y="289572"/>
                  </a:lnTo>
                  <a:lnTo>
                    <a:pt x="362635" y="309384"/>
                  </a:lnTo>
                  <a:lnTo>
                    <a:pt x="321983" y="337185"/>
                  </a:lnTo>
                  <a:lnTo>
                    <a:pt x="343204" y="296303"/>
                  </a:lnTo>
                  <a:lnTo>
                    <a:pt x="362635" y="309384"/>
                  </a:lnTo>
                  <a:lnTo>
                    <a:pt x="362635" y="289572"/>
                  </a:lnTo>
                  <a:lnTo>
                    <a:pt x="352437" y="282790"/>
                  </a:lnTo>
                  <a:lnTo>
                    <a:pt x="351904" y="282422"/>
                  </a:lnTo>
                  <a:lnTo>
                    <a:pt x="351320" y="282105"/>
                  </a:lnTo>
                  <a:lnTo>
                    <a:pt x="350697" y="281889"/>
                  </a:lnTo>
                  <a:lnTo>
                    <a:pt x="377926" y="228930"/>
                  </a:lnTo>
                  <a:lnTo>
                    <a:pt x="404571" y="280606"/>
                  </a:lnTo>
                  <a:lnTo>
                    <a:pt x="404571" y="244322"/>
                  </a:lnTo>
                  <a:lnTo>
                    <a:pt x="396646" y="228930"/>
                  </a:lnTo>
                  <a:lnTo>
                    <a:pt x="385152" y="206616"/>
                  </a:lnTo>
                  <a:lnTo>
                    <a:pt x="384632" y="205955"/>
                  </a:lnTo>
                  <a:lnTo>
                    <a:pt x="384136" y="205473"/>
                  </a:lnTo>
                  <a:lnTo>
                    <a:pt x="389636" y="201853"/>
                  </a:lnTo>
                  <a:lnTo>
                    <a:pt x="393179" y="196608"/>
                  </a:lnTo>
                  <a:lnTo>
                    <a:pt x="394500" y="190411"/>
                  </a:lnTo>
                  <a:lnTo>
                    <a:pt x="393293" y="183959"/>
                  </a:lnTo>
                  <a:lnTo>
                    <a:pt x="389661" y="178485"/>
                  </a:lnTo>
                  <a:lnTo>
                    <a:pt x="384390" y="174955"/>
                  </a:lnTo>
                  <a:lnTo>
                    <a:pt x="378180" y="173634"/>
                  </a:lnTo>
                  <a:lnTo>
                    <a:pt x="371703" y="174840"/>
                  </a:lnTo>
                  <a:lnTo>
                    <a:pt x="366217" y="178460"/>
                  </a:lnTo>
                  <a:lnTo>
                    <a:pt x="362661" y="183705"/>
                  </a:lnTo>
                  <a:lnTo>
                    <a:pt x="361340" y="189903"/>
                  </a:lnTo>
                  <a:lnTo>
                    <a:pt x="362559" y="196354"/>
                  </a:lnTo>
                  <a:lnTo>
                    <a:pt x="364248" y="200507"/>
                  </a:lnTo>
                  <a:lnTo>
                    <a:pt x="367538" y="203796"/>
                  </a:lnTo>
                  <a:lnTo>
                    <a:pt x="371703" y="205473"/>
                  </a:lnTo>
                  <a:lnTo>
                    <a:pt x="371233" y="206006"/>
                  </a:lnTo>
                  <a:lnTo>
                    <a:pt x="370890" y="206502"/>
                  </a:lnTo>
                  <a:lnTo>
                    <a:pt x="252501" y="436308"/>
                  </a:lnTo>
                  <a:lnTo>
                    <a:pt x="252387" y="436765"/>
                  </a:lnTo>
                  <a:lnTo>
                    <a:pt x="252158" y="437222"/>
                  </a:lnTo>
                  <a:lnTo>
                    <a:pt x="251917" y="437934"/>
                  </a:lnTo>
                  <a:lnTo>
                    <a:pt x="251879" y="438137"/>
                  </a:lnTo>
                  <a:lnTo>
                    <a:pt x="251790" y="440728"/>
                  </a:lnTo>
                  <a:lnTo>
                    <a:pt x="251904" y="441896"/>
                  </a:lnTo>
                  <a:lnTo>
                    <a:pt x="252095" y="442544"/>
                  </a:lnTo>
                  <a:lnTo>
                    <a:pt x="252374" y="443166"/>
                  </a:lnTo>
                  <a:lnTo>
                    <a:pt x="252806" y="443788"/>
                  </a:lnTo>
                  <a:lnTo>
                    <a:pt x="252945" y="444080"/>
                  </a:lnTo>
                  <a:lnTo>
                    <a:pt x="253479" y="444893"/>
                  </a:lnTo>
                  <a:lnTo>
                    <a:pt x="253784" y="445274"/>
                  </a:lnTo>
                  <a:lnTo>
                    <a:pt x="254215" y="445617"/>
                  </a:lnTo>
                  <a:lnTo>
                    <a:pt x="254444" y="445770"/>
                  </a:lnTo>
                  <a:lnTo>
                    <a:pt x="254800" y="446112"/>
                  </a:lnTo>
                  <a:lnTo>
                    <a:pt x="255193" y="446417"/>
                  </a:lnTo>
                  <a:lnTo>
                    <a:pt x="255600" y="446684"/>
                  </a:lnTo>
                  <a:lnTo>
                    <a:pt x="256260" y="447001"/>
                  </a:lnTo>
                  <a:lnTo>
                    <a:pt x="257835" y="447586"/>
                  </a:lnTo>
                  <a:lnTo>
                    <a:pt x="258914" y="447586"/>
                  </a:lnTo>
                  <a:lnTo>
                    <a:pt x="259829" y="448335"/>
                  </a:lnTo>
                  <a:lnTo>
                    <a:pt x="260946" y="448335"/>
                  </a:lnTo>
                  <a:lnTo>
                    <a:pt x="261708" y="448259"/>
                  </a:lnTo>
                  <a:lnTo>
                    <a:pt x="262496" y="448043"/>
                  </a:lnTo>
                  <a:lnTo>
                    <a:pt x="319214" y="423176"/>
                  </a:lnTo>
                  <a:lnTo>
                    <a:pt x="378002" y="397408"/>
                  </a:lnTo>
                  <a:lnTo>
                    <a:pt x="492709" y="447624"/>
                  </a:lnTo>
                  <a:lnTo>
                    <a:pt x="493737" y="448106"/>
                  </a:lnTo>
                  <a:lnTo>
                    <a:pt x="494880" y="448335"/>
                  </a:lnTo>
                  <a:lnTo>
                    <a:pt x="496709" y="448322"/>
                  </a:lnTo>
                  <a:lnTo>
                    <a:pt x="497382" y="448221"/>
                  </a:lnTo>
                  <a:lnTo>
                    <a:pt x="498043" y="448043"/>
                  </a:lnTo>
                  <a:lnTo>
                    <a:pt x="498627" y="448043"/>
                  </a:lnTo>
                  <a:lnTo>
                    <a:pt x="503974" y="441350"/>
                  </a:lnTo>
                  <a:lnTo>
                    <a:pt x="504177" y="440728"/>
                  </a:lnTo>
                  <a:lnTo>
                    <a:pt x="504304" y="440042"/>
                  </a:lnTo>
                  <a:lnTo>
                    <a:pt x="504304" y="438873"/>
                  </a:lnTo>
                  <a:close/>
                </a:path>
                <a:path w="753745" h="641350">
                  <a:moveTo>
                    <a:pt x="753389" y="37693"/>
                  </a:moveTo>
                  <a:lnTo>
                    <a:pt x="750417" y="23063"/>
                  </a:lnTo>
                  <a:lnTo>
                    <a:pt x="742327" y="11074"/>
                  </a:lnTo>
                  <a:lnTo>
                    <a:pt x="730351" y="2984"/>
                  </a:lnTo>
                  <a:lnTo>
                    <a:pt x="715721" y="0"/>
                  </a:lnTo>
                  <a:lnTo>
                    <a:pt x="696887" y="0"/>
                  </a:lnTo>
                  <a:lnTo>
                    <a:pt x="696887" y="56540"/>
                  </a:lnTo>
                  <a:lnTo>
                    <a:pt x="696887" y="471131"/>
                  </a:lnTo>
                  <a:lnTo>
                    <a:pt x="56502" y="471131"/>
                  </a:lnTo>
                  <a:lnTo>
                    <a:pt x="56502" y="56540"/>
                  </a:lnTo>
                  <a:lnTo>
                    <a:pt x="696887" y="56540"/>
                  </a:lnTo>
                  <a:lnTo>
                    <a:pt x="696887" y="0"/>
                  </a:lnTo>
                  <a:lnTo>
                    <a:pt x="37668" y="0"/>
                  </a:lnTo>
                  <a:lnTo>
                    <a:pt x="23037" y="2984"/>
                  </a:lnTo>
                  <a:lnTo>
                    <a:pt x="11061" y="11074"/>
                  </a:lnTo>
                  <a:lnTo>
                    <a:pt x="2971" y="23063"/>
                  </a:lnTo>
                  <a:lnTo>
                    <a:pt x="0" y="37693"/>
                  </a:lnTo>
                  <a:lnTo>
                    <a:pt x="0" y="489978"/>
                  </a:lnTo>
                  <a:lnTo>
                    <a:pt x="2971" y="504609"/>
                  </a:lnTo>
                  <a:lnTo>
                    <a:pt x="11061" y="516597"/>
                  </a:lnTo>
                  <a:lnTo>
                    <a:pt x="23037" y="524700"/>
                  </a:lnTo>
                  <a:lnTo>
                    <a:pt x="37668" y="527672"/>
                  </a:lnTo>
                  <a:lnTo>
                    <a:pt x="301358" y="527672"/>
                  </a:lnTo>
                  <a:lnTo>
                    <a:pt x="301358" y="584200"/>
                  </a:lnTo>
                  <a:lnTo>
                    <a:pt x="207187" y="584200"/>
                  </a:lnTo>
                  <a:lnTo>
                    <a:pt x="207187" y="640740"/>
                  </a:lnTo>
                  <a:lnTo>
                    <a:pt x="546214" y="640740"/>
                  </a:lnTo>
                  <a:lnTo>
                    <a:pt x="546214" y="584200"/>
                  </a:lnTo>
                  <a:lnTo>
                    <a:pt x="452031" y="584200"/>
                  </a:lnTo>
                  <a:lnTo>
                    <a:pt x="452031" y="527672"/>
                  </a:lnTo>
                  <a:lnTo>
                    <a:pt x="715721" y="527672"/>
                  </a:lnTo>
                  <a:lnTo>
                    <a:pt x="730351" y="524700"/>
                  </a:lnTo>
                  <a:lnTo>
                    <a:pt x="742327" y="516597"/>
                  </a:lnTo>
                  <a:lnTo>
                    <a:pt x="750417" y="504609"/>
                  </a:lnTo>
                  <a:lnTo>
                    <a:pt x="753389" y="489978"/>
                  </a:lnTo>
                  <a:lnTo>
                    <a:pt x="753389" y="471131"/>
                  </a:lnTo>
                  <a:lnTo>
                    <a:pt x="753389" y="56540"/>
                  </a:lnTo>
                  <a:lnTo>
                    <a:pt x="753389" y="37693"/>
                  </a:lnTo>
                  <a:close/>
                </a:path>
              </a:pathLst>
            </a:custGeom>
            <a:solidFill>
              <a:srgbClr val="9C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2037956" y="20679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55413" y="3954157"/>
            <a:ext cx="697230" cy="659765"/>
          </a:xfrm>
          <a:custGeom>
            <a:avLst/>
            <a:gdLst/>
            <a:ahLst/>
            <a:cxnLst/>
            <a:rect l="l" t="t" r="r" b="b"/>
            <a:pathLst>
              <a:path w="697229" h="659764">
                <a:moveTo>
                  <a:pt x="192481" y="382168"/>
                </a:moveTo>
                <a:lnTo>
                  <a:pt x="170294" y="354558"/>
                </a:lnTo>
                <a:lnTo>
                  <a:pt x="154101" y="323418"/>
                </a:lnTo>
                <a:lnTo>
                  <a:pt x="144297" y="289712"/>
                </a:lnTo>
                <a:lnTo>
                  <a:pt x="141249" y="254406"/>
                </a:lnTo>
                <a:lnTo>
                  <a:pt x="141249" y="179019"/>
                </a:lnTo>
                <a:lnTo>
                  <a:pt x="141795" y="163474"/>
                </a:lnTo>
                <a:lnTo>
                  <a:pt x="143548" y="148031"/>
                </a:lnTo>
                <a:lnTo>
                  <a:pt x="146519" y="132778"/>
                </a:lnTo>
                <a:lnTo>
                  <a:pt x="150672" y="117779"/>
                </a:lnTo>
                <a:lnTo>
                  <a:pt x="114020" y="125183"/>
                </a:lnTo>
                <a:lnTo>
                  <a:pt x="84086" y="145376"/>
                </a:lnTo>
                <a:lnTo>
                  <a:pt x="63893" y="175323"/>
                </a:lnTo>
                <a:lnTo>
                  <a:pt x="56502" y="212001"/>
                </a:lnTo>
                <a:lnTo>
                  <a:pt x="56502" y="443420"/>
                </a:lnTo>
                <a:lnTo>
                  <a:pt x="88950" y="424815"/>
                </a:lnTo>
                <a:lnTo>
                  <a:pt x="122504" y="408381"/>
                </a:lnTo>
                <a:lnTo>
                  <a:pt x="157048" y="394144"/>
                </a:lnTo>
                <a:lnTo>
                  <a:pt x="192481" y="382168"/>
                </a:lnTo>
                <a:close/>
              </a:path>
              <a:path w="697229" h="659764">
                <a:moveTo>
                  <a:pt x="536790" y="179019"/>
                </a:moveTo>
                <a:lnTo>
                  <a:pt x="530059" y="129768"/>
                </a:lnTo>
                <a:lnTo>
                  <a:pt x="521525" y="110337"/>
                </a:lnTo>
                <a:lnTo>
                  <a:pt x="511086" y="86537"/>
                </a:lnTo>
                <a:lnTo>
                  <a:pt x="503821" y="77685"/>
                </a:lnTo>
                <a:lnTo>
                  <a:pt x="503821" y="246773"/>
                </a:lnTo>
                <a:lnTo>
                  <a:pt x="503605" y="253441"/>
                </a:lnTo>
                <a:lnTo>
                  <a:pt x="495198" y="294627"/>
                </a:lnTo>
                <a:lnTo>
                  <a:pt x="492518" y="301523"/>
                </a:lnTo>
                <a:lnTo>
                  <a:pt x="432155" y="301523"/>
                </a:lnTo>
                <a:lnTo>
                  <a:pt x="428815" y="295719"/>
                </a:lnTo>
                <a:lnTo>
                  <a:pt x="422643" y="292138"/>
                </a:lnTo>
                <a:lnTo>
                  <a:pt x="415963" y="292100"/>
                </a:lnTo>
                <a:lnTo>
                  <a:pt x="397129" y="292100"/>
                </a:lnTo>
                <a:lnTo>
                  <a:pt x="389788" y="293573"/>
                </a:lnTo>
                <a:lnTo>
                  <a:pt x="383806" y="297611"/>
                </a:lnTo>
                <a:lnTo>
                  <a:pt x="379768" y="303606"/>
                </a:lnTo>
                <a:lnTo>
                  <a:pt x="378294" y="310934"/>
                </a:lnTo>
                <a:lnTo>
                  <a:pt x="379768" y="318274"/>
                </a:lnTo>
                <a:lnTo>
                  <a:pt x="383806" y="324269"/>
                </a:lnTo>
                <a:lnTo>
                  <a:pt x="389788" y="328307"/>
                </a:lnTo>
                <a:lnTo>
                  <a:pt x="397129" y="329780"/>
                </a:lnTo>
                <a:lnTo>
                  <a:pt x="415963" y="329780"/>
                </a:lnTo>
                <a:lnTo>
                  <a:pt x="422643" y="329742"/>
                </a:lnTo>
                <a:lnTo>
                  <a:pt x="428815" y="326161"/>
                </a:lnTo>
                <a:lnTo>
                  <a:pt x="432155" y="320357"/>
                </a:lnTo>
                <a:lnTo>
                  <a:pt x="482917" y="320357"/>
                </a:lnTo>
                <a:lnTo>
                  <a:pt x="458063" y="349732"/>
                </a:lnTo>
                <a:lnTo>
                  <a:pt x="427139" y="371614"/>
                </a:lnTo>
                <a:lnTo>
                  <a:pt x="391744" y="385140"/>
                </a:lnTo>
                <a:lnTo>
                  <a:pt x="353529" y="389432"/>
                </a:lnTo>
                <a:lnTo>
                  <a:pt x="343446" y="389432"/>
                </a:lnTo>
                <a:lnTo>
                  <a:pt x="293154" y="381419"/>
                </a:lnTo>
                <a:lnTo>
                  <a:pt x="248818" y="358406"/>
                </a:lnTo>
                <a:lnTo>
                  <a:pt x="214947" y="321932"/>
                </a:lnTo>
                <a:lnTo>
                  <a:pt x="196062" y="273532"/>
                </a:lnTo>
                <a:lnTo>
                  <a:pt x="193141" y="246773"/>
                </a:lnTo>
                <a:lnTo>
                  <a:pt x="193141" y="211912"/>
                </a:lnTo>
                <a:lnTo>
                  <a:pt x="199224" y="159766"/>
                </a:lnTo>
                <a:lnTo>
                  <a:pt x="252933" y="114909"/>
                </a:lnTo>
                <a:lnTo>
                  <a:pt x="296481" y="110502"/>
                </a:lnTo>
                <a:lnTo>
                  <a:pt x="380898" y="110451"/>
                </a:lnTo>
                <a:lnTo>
                  <a:pt x="400405" y="110502"/>
                </a:lnTo>
                <a:lnTo>
                  <a:pt x="443966" y="114909"/>
                </a:lnTo>
                <a:lnTo>
                  <a:pt x="477062" y="129387"/>
                </a:lnTo>
                <a:lnTo>
                  <a:pt x="497636" y="159766"/>
                </a:lnTo>
                <a:lnTo>
                  <a:pt x="503631" y="211912"/>
                </a:lnTo>
                <a:lnTo>
                  <a:pt x="503631" y="217563"/>
                </a:lnTo>
                <a:lnTo>
                  <a:pt x="503821" y="246773"/>
                </a:lnTo>
                <a:lnTo>
                  <a:pt x="503821" y="77685"/>
                </a:lnTo>
                <a:lnTo>
                  <a:pt x="443522" y="23380"/>
                </a:lnTo>
                <a:lnTo>
                  <a:pt x="398526" y="6057"/>
                </a:lnTo>
                <a:lnTo>
                  <a:pt x="348437" y="0"/>
                </a:lnTo>
                <a:lnTo>
                  <a:pt x="298513" y="6057"/>
                </a:lnTo>
                <a:lnTo>
                  <a:pt x="253568" y="23380"/>
                </a:lnTo>
                <a:lnTo>
                  <a:pt x="215417" y="50634"/>
                </a:lnTo>
                <a:lnTo>
                  <a:pt x="185902" y="86537"/>
                </a:lnTo>
                <a:lnTo>
                  <a:pt x="166852" y="129768"/>
                </a:lnTo>
                <a:lnTo>
                  <a:pt x="160096" y="179019"/>
                </a:lnTo>
                <a:lnTo>
                  <a:pt x="160096" y="254406"/>
                </a:lnTo>
                <a:lnTo>
                  <a:pt x="166852" y="302958"/>
                </a:lnTo>
                <a:lnTo>
                  <a:pt x="185902" y="344436"/>
                </a:lnTo>
                <a:lnTo>
                  <a:pt x="215417" y="378079"/>
                </a:lnTo>
                <a:lnTo>
                  <a:pt x="253568" y="403072"/>
                </a:lnTo>
                <a:lnTo>
                  <a:pt x="298513" y="418642"/>
                </a:lnTo>
                <a:lnTo>
                  <a:pt x="348437" y="424014"/>
                </a:lnTo>
                <a:lnTo>
                  <a:pt x="398360" y="418642"/>
                </a:lnTo>
                <a:lnTo>
                  <a:pt x="443306" y="403072"/>
                </a:lnTo>
                <a:lnTo>
                  <a:pt x="481457" y="378079"/>
                </a:lnTo>
                <a:lnTo>
                  <a:pt x="510971" y="344436"/>
                </a:lnTo>
                <a:lnTo>
                  <a:pt x="522033" y="320357"/>
                </a:lnTo>
                <a:lnTo>
                  <a:pt x="530034" y="302958"/>
                </a:lnTo>
                <a:lnTo>
                  <a:pt x="530225" y="301523"/>
                </a:lnTo>
                <a:lnTo>
                  <a:pt x="536790" y="254406"/>
                </a:lnTo>
                <a:lnTo>
                  <a:pt x="536790" y="179019"/>
                </a:lnTo>
                <a:close/>
              </a:path>
              <a:path w="697229" h="659764">
                <a:moveTo>
                  <a:pt x="640372" y="212001"/>
                </a:moveTo>
                <a:lnTo>
                  <a:pt x="632980" y="175323"/>
                </a:lnTo>
                <a:lnTo>
                  <a:pt x="612787" y="145376"/>
                </a:lnTo>
                <a:lnTo>
                  <a:pt x="582853" y="125183"/>
                </a:lnTo>
                <a:lnTo>
                  <a:pt x="546201" y="117779"/>
                </a:lnTo>
                <a:lnTo>
                  <a:pt x="550354" y="132778"/>
                </a:lnTo>
                <a:lnTo>
                  <a:pt x="553326" y="148031"/>
                </a:lnTo>
                <a:lnTo>
                  <a:pt x="555078" y="163474"/>
                </a:lnTo>
                <a:lnTo>
                  <a:pt x="555625" y="179019"/>
                </a:lnTo>
                <a:lnTo>
                  <a:pt x="555625" y="254406"/>
                </a:lnTo>
                <a:lnTo>
                  <a:pt x="552538" y="289661"/>
                </a:lnTo>
                <a:lnTo>
                  <a:pt x="542734" y="323329"/>
                </a:lnTo>
                <a:lnTo>
                  <a:pt x="526592" y="354444"/>
                </a:lnTo>
                <a:lnTo>
                  <a:pt x="504482" y="382079"/>
                </a:lnTo>
                <a:lnTo>
                  <a:pt x="540156" y="393280"/>
                </a:lnTo>
                <a:lnTo>
                  <a:pt x="574789" y="407187"/>
                </a:lnTo>
                <a:lnTo>
                  <a:pt x="608253" y="423735"/>
                </a:lnTo>
                <a:lnTo>
                  <a:pt x="640372" y="442861"/>
                </a:lnTo>
                <a:lnTo>
                  <a:pt x="640372" y="212001"/>
                </a:lnTo>
                <a:close/>
              </a:path>
              <a:path w="697229" h="659764">
                <a:moveTo>
                  <a:pt x="696887" y="659574"/>
                </a:moveTo>
                <a:lnTo>
                  <a:pt x="690270" y="605396"/>
                </a:lnTo>
                <a:lnTo>
                  <a:pt x="685736" y="568172"/>
                </a:lnTo>
                <a:lnTo>
                  <a:pt x="680808" y="527773"/>
                </a:lnTo>
                <a:lnTo>
                  <a:pt x="680720" y="527418"/>
                </a:lnTo>
                <a:lnTo>
                  <a:pt x="679488" y="523138"/>
                </a:lnTo>
                <a:lnTo>
                  <a:pt x="677075" y="514756"/>
                </a:lnTo>
                <a:lnTo>
                  <a:pt x="675754" y="510133"/>
                </a:lnTo>
                <a:lnTo>
                  <a:pt x="643102" y="467360"/>
                </a:lnTo>
                <a:lnTo>
                  <a:pt x="608253" y="444576"/>
                </a:lnTo>
                <a:lnTo>
                  <a:pt x="604812" y="442861"/>
                </a:lnTo>
                <a:lnTo>
                  <a:pt x="578129" y="429526"/>
                </a:lnTo>
                <a:lnTo>
                  <a:pt x="578129" y="525589"/>
                </a:lnTo>
                <a:lnTo>
                  <a:pt x="574078" y="534149"/>
                </a:lnTo>
                <a:lnTo>
                  <a:pt x="559041" y="546176"/>
                </a:lnTo>
                <a:lnTo>
                  <a:pt x="542061" y="556133"/>
                </a:lnTo>
                <a:lnTo>
                  <a:pt x="542061" y="568172"/>
                </a:lnTo>
                <a:lnTo>
                  <a:pt x="537311" y="582968"/>
                </a:lnTo>
                <a:lnTo>
                  <a:pt x="527926" y="594753"/>
                </a:lnTo>
                <a:lnTo>
                  <a:pt x="515035" y="602564"/>
                </a:lnTo>
                <a:lnTo>
                  <a:pt x="499770" y="605396"/>
                </a:lnTo>
                <a:lnTo>
                  <a:pt x="493039" y="604824"/>
                </a:lnTo>
                <a:lnTo>
                  <a:pt x="486524" y="603186"/>
                </a:lnTo>
                <a:lnTo>
                  <a:pt x="480339" y="600544"/>
                </a:lnTo>
                <a:lnTo>
                  <a:pt x="474637" y="596912"/>
                </a:lnTo>
                <a:lnTo>
                  <a:pt x="480656" y="594931"/>
                </a:lnTo>
                <a:lnTo>
                  <a:pt x="482739" y="594245"/>
                </a:lnTo>
                <a:lnTo>
                  <a:pt x="526008" y="576326"/>
                </a:lnTo>
                <a:lnTo>
                  <a:pt x="542061" y="568172"/>
                </a:lnTo>
                <a:lnTo>
                  <a:pt x="542061" y="556133"/>
                </a:lnTo>
                <a:lnTo>
                  <a:pt x="535406" y="560031"/>
                </a:lnTo>
                <a:lnTo>
                  <a:pt x="505612" y="574116"/>
                </a:lnTo>
                <a:lnTo>
                  <a:pt x="487832" y="581558"/>
                </a:lnTo>
                <a:lnTo>
                  <a:pt x="469544" y="587540"/>
                </a:lnTo>
                <a:lnTo>
                  <a:pt x="450824" y="591997"/>
                </a:lnTo>
                <a:lnTo>
                  <a:pt x="431787" y="594931"/>
                </a:lnTo>
                <a:lnTo>
                  <a:pt x="426504" y="594931"/>
                </a:lnTo>
                <a:lnTo>
                  <a:pt x="423113" y="593902"/>
                </a:lnTo>
                <a:lnTo>
                  <a:pt x="422452" y="591997"/>
                </a:lnTo>
                <a:lnTo>
                  <a:pt x="422490" y="591223"/>
                </a:lnTo>
                <a:lnTo>
                  <a:pt x="423659" y="586282"/>
                </a:lnTo>
                <a:lnTo>
                  <a:pt x="430453" y="579043"/>
                </a:lnTo>
                <a:lnTo>
                  <a:pt x="442036" y="570522"/>
                </a:lnTo>
                <a:lnTo>
                  <a:pt x="457682" y="561200"/>
                </a:lnTo>
                <a:lnTo>
                  <a:pt x="457682" y="558279"/>
                </a:lnTo>
                <a:lnTo>
                  <a:pt x="460794" y="541540"/>
                </a:lnTo>
                <a:lnTo>
                  <a:pt x="469760" y="527773"/>
                </a:lnTo>
                <a:lnTo>
                  <a:pt x="483235" y="518375"/>
                </a:lnTo>
                <a:lnTo>
                  <a:pt x="499960" y="514756"/>
                </a:lnTo>
                <a:lnTo>
                  <a:pt x="500151" y="514756"/>
                </a:lnTo>
                <a:lnTo>
                  <a:pt x="509358" y="515759"/>
                </a:lnTo>
                <a:lnTo>
                  <a:pt x="518020" y="518731"/>
                </a:lnTo>
                <a:lnTo>
                  <a:pt x="525818" y="523532"/>
                </a:lnTo>
                <a:lnTo>
                  <a:pt x="532460" y="530009"/>
                </a:lnTo>
                <a:lnTo>
                  <a:pt x="541070" y="527418"/>
                </a:lnTo>
                <a:lnTo>
                  <a:pt x="549833" y="525399"/>
                </a:lnTo>
                <a:lnTo>
                  <a:pt x="558711" y="523976"/>
                </a:lnTo>
                <a:lnTo>
                  <a:pt x="567677" y="523138"/>
                </a:lnTo>
                <a:lnTo>
                  <a:pt x="577088" y="523138"/>
                </a:lnTo>
                <a:lnTo>
                  <a:pt x="578129" y="525589"/>
                </a:lnTo>
                <a:lnTo>
                  <a:pt x="578129" y="429526"/>
                </a:lnTo>
                <a:lnTo>
                  <a:pt x="570103" y="425500"/>
                </a:lnTo>
                <a:lnTo>
                  <a:pt x="529717" y="409765"/>
                </a:lnTo>
                <a:lnTo>
                  <a:pt x="488188" y="397065"/>
                </a:lnTo>
                <a:lnTo>
                  <a:pt x="456577" y="417360"/>
                </a:lnTo>
                <a:lnTo>
                  <a:pt x="422236" y="431927"/>
                </a:lnTo>
                <a:lnTo>
                  <a:pt x="385927" y="440512"/>
                </a:lnTo>
                <a:lnTo>
                  <a:pt x="348437" y="442861"/>
                </a:lnTo>
                <a:lnTo>
                  <a:pt x="311010" y="440486"/>
                </a:lnTo>
                <a:lnTo>
                  <a:pt x="274789" y="431888"/>
                </a:lnTo>
                <a:lnTo>
                  <a:pt x="240512" y="417334"/>
                </a:lnTo>
                <a:lnTo>
                  <a:pt x="208965" y="397065"/>
                </a:lnTo>
                <a:lnTo>
                  <a:pt x="168236" y="410032"/>
                </a:lnTo>
                <a:lnTo>
                  <a:pt x="128701" y="426123"/>
                </a:lnTo>
                <a:lnTo>
                  <a:pt x="90551" y="445262"/>
                </a:lnTo>
                <a:lnTo>
                  <a:pt x="53962" y="467360"/>
                </a:lnTo>
                <a:lnTo>
                  <a:pt x="21056" y="509993"/>
                </a:lnTo>
                <a:lnTo>
                  <a:pt x="0" y="659574"/>
                </a:lnTo>
                <a:lnTo>
                  <a:pt x="696887" y="65957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802492" y="5825147"/>
            <a:ext cx="603250" cy="753110"/>
          </a:xfrm>
          <a:custGeom>
            <a:avLst/>
            <a:gdLst/>
            <a:ahLst/>
            <a:cxnLst/>
            <a:rect l="l" t="t" r="r" b="b"/>
            <a:pathLst>
              <a:path w="603250" h="753109">
                <a:moveTo>
                  <a:pt x="413054" y="467042"/>
                </a:moveTo>
                <a:lnTo>
                  <a:pt x="385533" y="460565"/>
                </a:lnTo>
                <a:lnTo>
                  <a:pt x="357682" y="455803"/>
                </a:lnTo>
                <a:lnTo>
                  <a:pt x="329603" y="452780"/>
                </a:lnTo>
                <a:lnTo>
                  <a:pt x="301358" y="451497"/>
                </a:lnTo>
                <a:lnTo>
                  <a:pt x="269824" y="452780"/>
                </a:lnTo>
                <a:lnTo>
                  <a:pt x="207543" y="462216"/>
                </a:lnTo>
                <a:lnTo>
                  <a:pt x="137668" y="483120"/>
                </a:lnTo>
                <a:lnTo>
                  <a:pt x="99352" y="499084"/>
                </a:lnTo>
                <a:lnTo>
                  <a:pt x="63157" y="518579"/>
                </a:lnTo>
                <a:lnTo>
                  <a:pt x="30137" y="541959"/>
                </a:lnTo>
                <a:lnTo>
                  <a:pt x="2311" y="584923"/>
                </a:lnTo>
                <a:lnTo>
                  <a:pt x="0" y="602259"/>
                </a:lnTo>
                <a:lnTo>
                  <a:pt x="0" y="753021"/>
                </a:lnTo>
                <a:lnTo>
                  <a:pt x="178930" y="753021"/>
                </a:lnTo>
                <a:lnTo>
                  <a:pt x="178930" y="522173"/>
                </a:lnTo>
                <a:lnTo>
                  <a:pt x="178930" y="514362"/>
                </a:lnTo>
                <a:lnTo>
                  <a:pt x="185254" y="508038"/>
                </a:lnTo>
                <a:lnTo>
                  <a:pt x="301358" y="508038"/>
                </a:lnTo>
                <a:lnTo>
                  <a:pt x="342468" y="504507"/>
                </a:lnTo>
                <a:lnTo>
                  <a:pt x="376199" y="495211"/>
                </a:lnTo>
                <a:lnTo>
                  <a:pt x="400443" y="482079"/>
                </a:lnTo>
                <a:lnTo>
                  <a:pt x="413054" y="467042"/>
                </a:lnTo>
                <a:close/>
              </a:path>
              <a:path w="603250" h="753109">
                <a:moveTo>
                  <a:pt x="452513" y="253619"/>
                </a:moveTo>
                <a:lnTo>
                  <a:pt x="151155" y="253619"/>
                </a:lnTo>
                <a:lnTo>
                  <a:pt x="151155" y="263042"/>
                </a:lnTo>
                <a:lnTo>
                  <a:pt x="158838" y="310705"/>
                </a:lnTo>
                <a:lnTo>
                  <a:pt x="180225" y="352082"/>
                </a:lnTo>
                <a:lnTo>
                  <a:pt x="212839" y="384721"/>
                </a:lnTo>
                <a:lnTo>
                  <a:pt x="254203" y="406120"/>
                </a:lnTo>
                <a:lnTo>
                  <a:pt x="301828" y="413804"/>
                </a:lnTo>
                <a:lnTo>
                  <a:pt x="349453" y="406120"/>
                </a:lnTo>
                <a:lnTo>
                  <a:pt x="390817" y="384721"/>
                </a:lnTo>
                <a:lnTo>
                  <a:pt x="423430" y="352082"/>
                </a:lnTo>
                <a:lnTo>
                  <a:pt x="444830" y="310705"/>
                </a:lnTo>
                <a:lnTo>
                  <a:pt x="452513" y="263042"/>
                </a:lnTo>
                <a:lnTo>
                  <a:pt x="452513" y="253619"/>
                </a:lnTo>
                <a:close/>
              </a:path>
              <a:path w="603250" h="753109">
                <a:moveTo>
                  <a:pt x="489712" y="115862"/>
                </a:moveTo>
                <a:lnTo>
                  <a:pt x="484124" y="87934"/>
                </a:lnTo>
                <a:lnTo>
                  <a:pt x="468807" y="65125"/>
                </a:lnTo>
                <a:lnTo>
                  <a:pt x="446062" y="49733"/>
                </a:lnTo>
                <a:lnTo>
                  <a:pt x="418172" y="44056"/>
                </a:lnTo>
                <a:lnTo>
                  <a:pt x="405739" y="45097"/>
                </a:lnTo>
                <a:lnTo>
                  <a:pt x="393776" y="48260"/>
                </a:lnTo>
                <a:lnTo>
                  <a:pt x="382524" y="53441"/>
                </a:lnTo>
                <a:lnTo>
                  <a:pt x="372275" y="60540"/>
                </a:lnTo>
                <a:lnTo>
                  <a:pt x="362661" y="33743"/>
                </a:lnTo>
                <a:lnTo>
                  <a:pt x="344170" y="13423"/>
                </a:lnTo>
                <a:lnTo>
                  <a:pt x="319417" y="1536"/>
                </a:lnTo>
                <a:lnTo>
                  <a:pt x="290995" y="0"/>
                </a:lnTo>
                <a:lnTo>
                  <a:pt x="268947" y="6972"/>
                </a:lnTo>
                <a:lnTo>
                  <a:pt x="250685" y="20231"/>
                </a:lnTo>
                <a:lnTo>
                  <a:pt x="237426" y="38506"/>
                </a:lnTo>
                <a:lnTo>
                  <a:pt x="230441" y="60540"/>
                </a:lnTo>
                <a:lnTo>
                  <a:pt x="205333" y="47078"/>
                </a:lnTo>
                <a:lnTo>
                  <a:pt x="151561" y="52184"/>
                </a:lnTo>
                <a:lnTo>
                  <a:pt x="115951" y="95237"/>
                </a:lnTo>
                <a:lnTo>
                  <a:pt x="113245" y="122618"/>
                </a:lnTo>
                <a:lnTo>
                  <a:pt x="121018" y="149021"/>
                </a:lnTo>
                <a:lnTo>
                  <a:pt x="138938" y="171183"/>
                </a:lnTo>
                <a:lnTo>
                  <a:pt x="146507" y="176847"/>
                </a:lnTo>
                <a:lnTo>
                  <a:pt x="150685" y="179095"/>
                </a:lnTo>
                <a:lnTo>
                  <a:pt x="150685" y="225361"/>
                </a:lnTo>
                <a:lnTo>
                  <a:pt x="452043" y="225361"/>
                </a:lnTo>
                <a:lnTo>
                  <a:pt x="452043" y="179095"/>
                </a:lnTo>
                <a:lnTo>
                  <a:pt x="467715" y="167627"/>
                </a:lnTo>
                <a:lnTo>
                  <a:pt x="479577" y="152666"/>
                </a:lnTo>
                <a:lnTo>
                  <a:pt x="487083" y="135115"/>
                </a:lnTo>
                <a:lnTo>
                  <a:pt x="489712" y="115862"/>
                </a:lnTo>
                <a:close/>
              </a:path>
              <a:path w="603250" h="753109">
                <a:moveTo>
                  <a:pt x="602716" y="628167"/>
                </a:moveTo>
                <a:lnTo>
                  <a:pt x="602678" y="601992"/>
                </a:lnTo>
                <a:lnTo>
                  <a:pt x="601154" y="590486"/>
                </a:lnTo>
                <a:lnTo>
                  <a:pt x="600417" y="584923"/>
                </a:lnTo>
                <a:lnTo>
                  <a:pt x="572579" y="541959"/>
                </a:lnTo>
                <a:lnTo>
                  <a:pt x="509231" y="503389"/>
                </a:lnTo>
                <a:lnTo>
                  <a:pt x="440740" y="474967"/>
                </a:lnTo>
                <a:lnTo>
                  <a:pt x="424916" y="498944"/>
                </a:lnTo>
                <a:lnTo>
                  <a:pt x="395909" y="518007"/>
                </a:lnTo>
                <a:lnTo>
                  <a:pt x="360222" y="529539"/>
                </a:lnTo>
                <a:lnTo>
                  <a:pt x="360222" y="609333"/>
                </a:lnTo>
                <a:lnTo>
                  <a:pt x="360222" y="684707"/>
                </a:lnTo>
                <a:lnTo>
                  <a:pt x="358736" y="692048"/>
                </a:lnTo>
                <a:lnTo>
                  <a:pt x="354698" y="698030"/>
                </a:lnTo>
                <a:lnTo>
                  <a:pt x="348716" y="702068"/>
                </a:lnTo>
                <a:lnTo>
                  <a:pt x="341388" y="703554"/>
                </a:lnTo>
                <a:lnTo>
                  <a:pt x="334048" y="702068"/>
                </a:lnTo>
                <a:lnTo>
                  <a:pt x="328066" y="698030"/>
                </a:lnTo>
                <a:lnTo>
                  <a:pt x="324027" y="692048"/>
                </a:lnTo>
                <a:lnTo>
                  <a:pt x="322554" y="684707"/>
                </a:lnTo>
                <a:lnTo>
                  <a:pt x="324027" y="677379"/>
                </a:lnTo>
                <a:lnTo>
                  <a:pt x="328066" y="671385"/>
                </a:lnTo>
                <a:lnTo>
                  <a:pt x="334048" y="667346"/>
                </a:lnTo>
                <a:lnTo>
                  <a:pt x="341388" y="665861"/>
                </a:lnTo>
                <a:lnTo>
                  <a:pt x="348716" y="667346"/>
                </a:lnTo>
                <a:lnTo>
                  <a:pt x="354698" y="671385"/>
                </a:lnTo>
                <a:lnTo>
                  <a:pt x="358736" y="677379"/>
                </a:lnTo>
                <a:lnTo>
                  <a:pt x="360222" y="684707"/>
                </a:lnTo>
                <a:lnTo>
                  <a:pt x="360222" y="609333"/>
                </a:lnTo>
                <a:lnTo>
                  <a:pt x="358736" y="616661"/>
                </a:lnTo>
                <a:lnTo>
                  <a:pt x="354698" y="622655"/>
                </a:lnTo>
                <a:lnTo>
                  <a:pt x="348716" y="626694"/>
                </a:lnTo>
                <a:lnTo>
                  <a:pt x="341388" y="628167"/>
                </a:lnTo>
                <a:lnTo>
                  <a:pt x="334048" y="626694"/>
                </a:lnTo>
                <a:lnTo>
                  <a:pt x="328066" y="622655"/>
                </a:lnTo>
                <a:lnTo>
                  <a:pt x="324027" y="616661"/>
                </a:lnTo>
                <a:lnTo>
                  <a:pt x="322554" y="609333"/>
                </a:lnTo>
                <a:lnTo>
                  <a:pt x="324027" y="601992"/>
                </a:lnTo>
                <a:lnTo>
                  <a:pt x="328066" y="595998"/>
                </a:lnTo>
                <a:lnTo>
                  <a:pt x="334048" y="591959"/>
                </a:lnTo>
                <a:lnTo>
                  <a:pt x="341388" y="590486"/>
                </a:lnTo>
                <a:lnTo>
                  <a:pt x="348716" y="591959"/>
                </a:lnTo>
                <a:lnTo>
                  <a:pt x="354698" y="595998"/>
                </a:lnTo>
                <a:lnTo>
                  <a:pt x="358736" y="601992"/>
                </a:lnTo>
                <a:lnTo>
                  <a:pt x="360222" y="609333"/>
                </a:lnTo>
                <a:lnTo>
                  <a:pt x="360222" y="529539"/>
                </a:lnTo>
                <a:lnTo>
                  <a:pt x="356171" y="530834"/>
                </a:lnTo>
                <a:lnTo>
                  <a:pt x="308140" y="536117"/>
                </a:lnTo>
                <a:lnTo>
                  <a:pt x="284873" y="536117"/>
                </a:lnTo>
                <a:lnTo>
                  <a:pt x="284873" y="609333"/>
                </a:lnTo>
                <a:lnTo>
                  <a:pt x="284873" y="684707"/>
                </a:lnTo>
                <a:lnTo>
                  <a:pt x="283400" y="692048"/>
                </a:lnTo>
                <a:lnTo>
                  <a:pt x="279361" y="698030"/>
                </a:lnTo>
                <a:lnTo>
                  <a:pt x="273380" y="702068"/>
                </a:lnTo>
                <a:lnTo>
                  <a:pt x="266039" y="703554"/>
                </a:lnTo>
                <a:lnTo>
                  <a:pt x="258711" y="702068"/>
                </a:lnTo>
                <a:lnTo>
                  <a:pt x="252730" y="698030"/>
                </a:lnTo>
                <a:lnTo>
                  <a:pt x="248691" y="692048"/>
                </a:lnTo>
                <a:lnTo>
                  <a:pt x="247205" y="684707"/>
                </a:lnTo>
                <a:lnTo>
                  <a:pt x="248691" y="677379"/>
                </a:lnTo>
                <a:lnTo>
                  <a:pt x="284873" y="684707"/>
                </a:lnTo>
                <a:lnTo>
                  <a:pt x="284873" y="609333"/>
                </a:lnTo>
                <a:lnTo>
                  <a:pt x="283400" y="616661"/>
                </a:lnTo>
                <a:lnTo>
                  <a:pt x="279361" y="622655"/>
                </a:lnTo>
                <a:lnTo>
                  <a:pt x="273380" y="626694"/>
                </a:lnTo>
                <a:lnTo>
                  <a:pt x="266039" y="628167"/>
                </a:lnTo>
                <a:lnTo>
                  <a:pt x="258711" y="626694"/>
                </a:lnTo>
                <a:lnTo>
                  <a:pt x="252730" y="622655"/>
                </a:lnTo>
                <a:lnTo>
                  <a:pt x="248691" y="616661"/>
                </a:lnTo>
                <a:lnTo>
                  <a:pt x="247205" y="609333"/>
                </a:lnTo>
                <a:lnTo>
                  <a:pt x="248691" y="601992"/>
                </a:lnTo>
                <a:lnTo>
                  <a:pt x="252730" y="595998"/>
                </a:lnTo>
                <a:lnTo>
                  <a:pt x="258711" y="591959"/>
                </a:lnTo>
                <a:lnTo>
                  <a:pt x="266039" y="590486"/>
                </a:lnTo>
                <a:lnTo>
                  <a:pt x="273380" y="591959"/>
                </a:lnTo>
                <a:lnTo>
                  <a:pt x="279361" y="595998"/>
                </a:lnTo>
                <a:lnTo>
                  <a:pt x="283400" y="601992"/>
                </a:lnTo>
                <a:lnTo>
                  <a:pt x="284873" y="609333"/>
                </a:lnTo>
                <a:lnTo>
                  <a:pt x="284873" y="536117"/>
                </a:lnTo>
                <a:lnTo>
                  <a:pt x="207187" y="536117"/>
                </a:lnTo>
                <a:lnTo>
                  <a:pt x="207187" y="753021"/>
                </a:lnTo>
                <a:lnTo>
                  <a:pt x="602716" y="753021"/>
                </a:lnTo>
                <a:lnTo>
                  <a:pt x="602716" y="703554"/>
                </a:lnTo>
                <a:lnTo>
                  <a:pt x="602716" y="665861"/>
                </a:lnTo>
                <a:lnTo>
                  <a:pt x="602716" y="628167"/>
                </a:lnTo>
                <a:close/>
              </a:path>
            </a:pathLst>
          </a:custGeom>
          <a:solidFill>
            <a:srgbClr val="FF1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02501" y="5313779"/>
            <a:ext cx="214629" cy="264160"/>
          </a:xfrm>
          <a:custGeom>
            <a:avLst/>
            <a:gdLst/>
            <a:ahLst/>
            <a:cxnLst/>
            <a:rect l="l" t="t" r="r" b="b"/>
            <a:pathLst>
              <a:path w="214629" h="264160">
                <a:moveTo>
                  <a:pt x="200119" y="0"/>
                </a:moveTo>
                <a:lnTo>
                  <a:pt x="138140" y="16470"/>
                </a:lnTo>
                <a:lnTo>
                  <a:pt x="100554" y="32861"/>
                </a:lnTo>
                <a:lnTo>
                  <a:pt x="64486" y="52373"/>
                </a:lnTo>
                <a:lnTo>
                  <a:pt x="30135" y="74909"/>
                </a:lnTo>
                <a:lnTo>
                  <a:pt x="2303" y="117880"/>
                </a:lnTo>
                <a:lnTo>
                  <a:pt x="0" y="135214"/>
                </a:lnTo>
                <a:lnTo>
                  <a:pt x="0" y="263686"/>
                </a:lnTo>
                <a:lnTo>
                  <a:pt x="214548" y="49141"/>
                </a:lnTo>
                <a:lnTo>
                  <a:pt x="200119" y="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97082" y="4862525"/>
            <a:ext cx="423545" cy="405765"/>
          </a:xfrm>
          <a:custGeom>
            <a:avLst/>
            <a:gdLst/>
            <a:ahLst/>
            <a:cxnLst/>
            <a:rect l="l" t="t" r="r" b="b"/>
            <a:pathLst>
              <a:path w="423545" h="405764">
                <a:moveTo>
                  <a:pt x="357454" y="256679"/>
                </a:moveTo>
                <a:lnTo>
                  <a:pt x="357263" y="250202"/>
                </a:lnTo>
                <a:lnTo>
                  <a:pt x="356806" y="243725"/>
                </a:lnTo>
                <a:lnTo>
                  <a:pt x="356082" y="237286"/>
                </a:lnTo>
                <a:lnTo>
                  <a:pt x="355092" y="230860"/>
                </a:lnTo>
                <a:lnTo>
                  <a:pt x="321462" y="249174"/>
                </a:lnTo>
                <a:lnTo>
                  <a:pt x="285762" y="262458"/>
                </a:lnTo>
                <a:lnTo>
                  <a:pt x="248539" y="270535"/>
                </a:lnTo>
                <a:lnTo>
                  <a:pt x="210350" y="273265"/>
                </a:lnTo>
                <a:lnTo>
                  <a:pt x="170180" y="270192"/>
                </a:lnTo>
                <a:lnTo>
                  <a:pt x="131152" y="261175"/>
                </a:lnTo>
                <a:lnTo>
                  <a:pt x="93916" y="246430"/>
                </a:lnTo>
                <a:lnTo>
                  <a:pt x="59105" y="226148"/>
                </a:lnTo>
                <a:lnTo>
                  <a:pt x="57150" y="274383"/>
                </a:lnTo>
                <a:lnTo>
                  <a:pt x="69888" y="319201"/>
                </a:lnTo>
                <a:lnTo>
                  <a:pt x="95364" y="357682"/>
                </a:lnTo>
                <a:lnTo>
                  <a:pt x="131648" y="386880"/>
                </a:lnTo>
                <a:lnTo>
                  <a:pt x="176796" y="403898"/>
                </a:lnTo>
                <a:lnTo>
                  <a:pt x="214922" y="405434"/>
                </a:lnTo>
                <a:lnTo>
                  <a:pt x="347103" y="273265"/>
                </a:lnTo>
                <a:lnTo>
                  <a:pt x="357263" y="263093"/>
                </a:lnTo>
                <a:lnTo>
                  <a:pt x="357454" y="256679"/>
                </a:lnTo>
                <a:close/>
              </a:path>
              <a:path w="423545" h="405764">
                <a:moveTo>
                  <a:pt x="422948" y="94691"/>
                </a:moveTo>
                <a:lnTo>
                  <a:pt x="405104" y="72478"/>
                </a:lnTo>
                <a:lnTo>
                  <a:pt x="405472" y="72161"/>
                </a:lnTo>
                <a:lnTo>
                  <a:pt x="389801" y="68707"/>
                </a:lnTo>
                <a:lnTo>
                  <a:pt x="383171" y="67246"/>
                </a:lnTo>
                <a:lnTo>
                  <a:pt x="361061" y="61582"/>
                </a:lnTo>
                <a:lnTo>
                  <a:pt x="317423" y="48056"/>
                </a:lnTo>
                <a:lnTo>
                  <a:pt x="269989" y="27076"/>
                </a:lnTo>
                <a:lnTo>
                  <a:pt x="246799" y="15938"/>
                </a:lnTo>
                <a:lnTo>
                  <a:pt x="246799" y="80479"/>
                </a:lnTo>
                <a:lnTo>
                  <a:pt x="244335" y="83540"/>
                </a:lnTo>
                <a:lnTo>
                  <a:pt x="242709" y="87236"/>
                </a:lnTo>
                <a:lnTo>
                  <a:pt x="242214" y="90335"/>
                </a:lnTo>
                <a:lnTo>
                  <a:pt x="242150" y="94691"/>
                </a:lnTo>
                <a:lnTo>
                  <a:pt x="242277" y="100545"/>
                </a:lnTo>
                <a:lnTo>
                  <a:pt x="245757" y="100545"/>
                </a:lnTo>
                <a:lnTo>
                  <a:pt x="245757" y="112420"/>
                </a:lnTo>
                <a:lnTo>
                  <a:pt x="245376" y="112420"/>
                </a:lnTo>
                <a:lnTo>
                  <a:pt x="240030" y="130962"/>
                </a:lnTo>
                <a:lnTo>
                  <a:pt x="228244" y="142989"/>
                </a:lnTo>
                <a:lnTo>
                  <a:pt x="216420" y="149504"/>
                </a:lnTo>
                <a:lnTo>
                  <a:pt x="211099" y="151434"/>
                </a:lnTo>
                <a:lnTo>
                  <a:pt x="205727" y="149491"/>
                </a:lnTo>
                <a:lnTo>
                  <a:pt x="193967" y="143027"/>
                </a:lnTo>
                <a:lnTo>
                  <a:pt x="182181" y="131000"/>
                </a:lnTo>
                <a:lnTo>
                  <a:pt x="176822" y="112420"/>
                </a:lnTo>
                <a:lnTo>
                  <a:pt x="176822" y="100545"/>
                </a:lnTo>
                <a:lnTo>
                  <a:pt x="180301" y="100545"/>
                </a:lnTo>
                <a:lnTo>
                  <a:pt x="180187" y="90335"/>
                </a:lnTo>
                <a:lnTo>
                  <a:pt x="179705" y="87223"/>
                </a:lnTo>
                <a:lnTo>
                  <a:pt x="178079" y="83540"/>
                </a:lnTo>
                <a:lnTo>
                  <a:pt x="175602" y="80479"/>
                </a:lnTo>
                <a:lnTo>
                  <a:pt x="187934" y="68707"/>
                </a:lnTo>
                <a:lnTo>
                  <a:pt x="191147" y="71691"/>
                </a:lnTo>
                <a:lnTo>
                  <a:pt x="195402" y="73342"/>
                </a:lnTo>
                <a:lnTo>
                  <a:pt x="204165" y="73342"/>
                </a:lnTo>
                <a:lnTo>
                  <a:pt x="208381" y="71767"/>
                </a:lnTo>
                <a:lnTo>
                  <a:pt x="211670" y="68859"/>
                </a:lnTo>
                <a:lnTo>
                  <a:pt x="214972" y="71767"/>
                </a:lnTo>
                <a:lnTo>
                  <a:pt x="219176" y="73342"/>
                </a:lnTo>
                <a:lnTo>
                  <a:pt x="223532" y="73342"/>
                </a:lnTo>
                <a:lnTo>
                  <a:pt x="227799" y="73253"/>
                </a:lnTo>
                <a:lnTo>
                  <a:pt x="231902" y="71602"/>
                </a:lnTo>
                <a:lnTo>
                  <a:pt x="234848" y="68859"/>
                </a:lnTo>
                <a:lnTo>
                  <a:pt x="235026" y="68707"/>
                </a:lnTo>
                <a:lnTo>
                  <a:pt x="246799" y="80479"/>
                </a:lnTo>
                <a:lnTo>
                  <a:pt x="246799" y="15938"/>
                </a:lnTo>
                <a:lnTo>
                  <a:pt x="243293" y="14249"/>
                </a:lnTo>
                <a:lnTo>
                  <a:pt x="222402" y="3683"/>
                </a:lnTo>
                <a:lnTo>
                  <a:pt x="215582" y="0"/>
                </a:lnTo>
                <a:lnTo>
                  <a:pt x="207378" y="0"/>
                </a:lnTo>
                <a:lnTo>
                  <a:pt x="200558" y="3683"/>
                </a:lnTo>
                <a:lnTo>
                  <a:pt x="179666" y="14249"/>
                </a:lnTo>
                <a:lnTo>
                  <a:pt x="126314" y="39293"/>
                </a:lnTo>
                <a:lnTo>
                  <a:pt x="83820" y="55181"/>
                </a:lnTo>
                <a:lnTo>
                  <a:pt x="39776" y="67246"/>
                </a:lnTo>
                <a:lnTo>
                  <a:pt x="17475" y="72161"/>
                </a:lnTo>
                <a:lnTo>
                  <a:pt x="9207" y="75844"/>
                </a:lnTo>
                <a:lnTo>
                  <a:pt x="3200" y="82194"/>
                </a:lnTo>
                <a:lnTo>
                  <a:pt x="0" y="90335"/>
                </a:lnTo>
                <a:lnTo>
                  <a:pt x="177" y="99402"/>
                </a:lnTo>
                <a:lnTo>
                  <a:pt x="1104" y="103619"/>
                </a:lnTo>
                <a:lnTo>
                  <a:pt x="3225" y="107480"/>
                </a:lnTo>
                <a:lnTo>
                  <a:pt x="43942" y="148234"/>
                </a:lnTo>
                <a:lnTo>
                  <a:pt x="43942" y="160578"/>
                </a:lnTo>
                <a:lnTo>
                  <a:pt x="73698" y="202501"/>
                </a:lnTo>
                <a:lnTo>
                  <a:pt x="115519" y="225602"/>
                </a:lnTo>
                <a:lnTo>
                  <a:pt x="160197" y="239763"/>
                </a:lnTo>
                <a:lnTo>
                  <a:pt x="206375" y="244970"/>
                </a:lnTo>
                <a:lnTo>
                  <a:pt x="252691" y="241198"/>
                </a:lnTo>
                <a:lnTo>
                  <a:pt x="297789" y="228434"/>
                </a:lnTo>
                <a:lnTo>
                  <a:pt x="340309" y="206654"/>
                </a:lnTo>
                <a:lnTo>
                  <a:pt x="373595" y="179285"/>
                </a:lnTo>
                <a:lnTo>
                  <a:pt x="378637" y="151434"/>
                </a:lnTo>
                <a:lnTo>
                  <a:pt x="378637" y="148513"/>
                </a:lnTo>
                <a:lnTo>
                  <a:pt x="416306" y="110820"/>
                </a:lnTo>
                <a:lnTo>
                  <a:pt x="421297" y="103276"/>
                </a:lnTo>
                <a:lnTo>
                  <a:pt x="422948" y="94691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4802501" y="2982931"/>
            <a:ext cx="480695" cy="703580"/>
            <a:chOff x="4802501" y="2982931"/>
            <a:chExt cx="480695" cy="703580"/>
          </a:xfrm>
        </p:grpSpPr>
        <p:sp>
          <p:nvSpPr>
            <p:cNvPr id="50" name="object 50"/>
            <p:cNvSpPr/>
            <p:nvPr/>
          </p:nvSpPr>
          <p:spPr>
            <a:xfrm>
              <a:off x="4802492" y="2982937"/>
              <a:ext cx="480695" cy="615950"/>
            </a:xfrm>
            <a:custGeom>
              <a:avLst/>
              <a:gdLst/>
              <a:ahLst/>
              <a:cxnLst/>
              <a:rect l="l" t="t" r="r" b="b"/>
              <a:pathLst>
                <a:path w="480695" h="615950">
                  <a:moveTo>
                    <a:pt x="131851" y="339217"/>
                  </a:move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87363" y="615886"/>
                  </a:lnTo>
                  <a:lnTo>
                    <a:pt x="123761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close/>
                </a:path>
                <a:path w="480695" h="615950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19836" y="383425"/>
                  </a:lnTo>
                  <a:lnTo>
                    <a:pt x="449592" y="253669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615950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34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00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02501" y="3499289"/>
              <a:ext cx="71755" cy="1868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5527" y="3408129"/>
              <a:ext cx="175031" cy="135446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4802492" y="2067991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19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37956" y="290466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37956" y="3896791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37956" y="4959019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37956" y="5873419"/>
            <a:ext cx="603250" cy="641350"/>
          </a:xfrm>
          <a:custGeom>
            <a:avLst/>
            <a:gdLst/>
            <a:ahLst/>
            <a:cxnLst/>
            <a:rect l="l" t="t" r="r" b="b"/>
            <a:pathLst>
              <a:path w="603250" h="641350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48983" y="293839"/>
                </a:lnTo>
                <a:lnTo>
                  <a:pt x="390347" y="272440"/>
                </a:lnTo>
                <a:lnTo>
                  <a:pt x="422960" y="239801"/>
                </a:lnTo>
                <a:lnTo>
                  <a:pt x="444360" y="198424"/>
                </a:lnTo>
                <a:lnTo>
                  <a:pt x="452043" y="150761"/>
                </a:lnTo>
                <a:close/>
              </a:path>
              <a:path w="603250" h="641350">
                <a:moveTo>
                  <a:pt x="602716" y="489978"/>
                </a:moveTo>
                <a:lnTo>
                  <a:pt x="585241" y="442277"/>
                </a:lnTo>
                <a:lnTo>
                  <a:pt x="539559" y="406298"/>
                </a:lnTo>
                <a:lnTo>
                  <a:pt x="503364" y="386803"/>
                </a:lnTo>
                <a:lnTo>
                  <a:pt x="465048" y="370840"/>
                </a:lnTo>
                <a:lnTo>
                  <a:pt x="425665" y="358063"/>
                </a:lnTo>
                <a:lnTo>
                  <a:pt x="366344" y="344398"/>
                </a:lnTo>
                <a:lnTo>
                  <a:pt x="301358" y="339217"/>
                </a:lnTo>
                <a:lnTo>
                  <a:pt x="270281" y="340575"/>
                </a:lnTo>
                <a:lnTo>
                  <a:pt x="208127" y="350354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40740"/>
                </a:lnTo>
                <a:lnTo>
                  <a:pt x="602716" y="640740"/>
                </a:lnTo>
                <a:lnTo>
                  <a:pt x="602716" y="48997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/>
          <p:cNvGrpSpPr/>
          <p:nvPr/>
        </p:nvGrpSpPr>
        <p:grpSpPr>
          <a:xfrm>
            <a:off x="3046222" y="2247645"/>
            <a:ext cx="1348105" cy="276860"/>
            <a:chOff x="3046222" y="2247645"/>
            <a:chExt cx="1348105" cy="276860"/>
          </a:xfrm>
        </p:grpSpPr>
        <p:sp>
          <p:nvSpPr>
            <p:cNvPr id="59" name="object 59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3359277" y="2221484"/>
            <a:ext cx="657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046222" y="3216910"/>
            <a:ext cx="1348105" cy="278130"/>
            <a:chOff x="3046222" y="3216910"/>
            <a:chExt cx="1348105" cy="278130"/>
          </a:xfrm>
        </p:grpSpPr>
        <p:sp>
          <p:nvSpPr>
            <p:cNvPr id="63" name="object 63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264789" y="3191002"/>
            <a:ext cx="845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046222" y="4152646"/>
            <a:ext cx="1348105" cy="278130"/>
            <a:chOff x="3046222" y="4152646"/>
            <a:chExt cx="1348105" cy="278130"/>
          </a:xfrm>
        </p:grpSpPr>
        <p:sp>
          <p:nvSpPr>
            <p:cNvPr id="67" name="object 67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3216020" y="4127119"/>
            <a:ext cx="944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46222" y="5140197"/>
            <a:ext cx="1348105" cy="278130"/>
            <a:chOff x="3046222" y="5140197"/>
            <a:chExt cx="1348105" cy="278130"/>
          </a:xfrm>
        </p:grpSpPr>
        <p:sp>
          <p:nvSpPr>
            <p:cNvPr id="71" name="object 71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3401948" y="5115559"/>
            <a:ext cx="57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46222" y="6057646"/>
            <a:ext cx="1348105" cy="278130"/>
            <a:chOff x="3046222" y="6057646"/>
            <a:chExt cx="1348105" cy="278130"/>
          </a:xfrm>
        </p:grpSpPr>
        <p:sp>
          <p:nvSpPr>
            <p:cNvPr id="75" name="object 75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462909" y="6032703"/>
            <a:ext cx="4508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2261616"/>
            <a:ext cx="9144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4015740"/>
            <a:ext cx="914400" cy="914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24773" y="2579877"/>
            <a:ext cx="1348105" cy="278130"/>
            <a:chOff x="8224773" y="2579877"/>
            <a:chExt cx="1348105" cy="278130"/>
          </a:xfrm>
        </p:grpSpPr>
        <p:sp>
          <p:nvSpPr>
            <p:cNvPr id="5" name="object 5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582025" y="2554604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4773" y="4335526"/>
            <a:ext cx="1348105" cy="276860"/>
            <a:chOff x="8224773" y="4335526"/>
            <a:chExt cx="1348105" cy="276860"/>
          </a:xfrm>
        </p:grpSpPr>
        <p:sp>
          <p:nvSpPr>
            <p:cNvPr id="9" name="object 9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9905713" y="2473374"/>
            <a:ext cx="694055" cy="527685"/>
            <a:chOff x="9905713" y="2473374"/>
            <a:chExt cx="694055" cy="527685"/>
          </a:xfrm>
        </p:grpSpPr>
        <p:sp>
          <p:nvSpPr>
            <p:cNvPr id="12" name="object 12"/>
            <p:cNvSpPr/>
            <p:nvPr/>
          </p:nvSpPr>
          <p:spPr>
            <a:xfrm>
              <a:off x="9905713" y="2473374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149812" y="253898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2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9812" y="2595331"/>
              <a:ext cx="226908" cy="25185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905713" y="4218354"/>
            <a:ext cx="694055" cy="527685"/>
            <a:chOff x="9905713" y="4218354"/>
            <a:chExt cx="694055" cy="527685"/>
          </a:xfrm>
        </p:grpSpPr>
        <p:sp>
          <p:nvSpPr>
            <p:cNvPr id="16" name="object 16"/>
            <p:cNvSpPr/>
            <p:nvPr/>
          </p:nvSpPr>
          <p:spPr>
            <a:xfrm>
              <a:off x="10110200" y="4317513"/>
              <a:ext cx="335280" cy="335915"/>
            </a:xfrm>
            <a:custGeom>
              <a:avLst/>
              <a:gdLst/>
              <a:ahLst/>
              <a:cxnLst/>
              <a:rect l="l" t="t" r="r" b="b"/>
              <a:pathLst>
                <a:path w="335279" h="335914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9066" y="286285"/>
                  </a:lnTo>
                  <a:lnTo>
                    <a:pt x="82982" y="312497"/>
                  </a:lnTo>
                  <a:lnTo>
                    <a:pt x="123023" y="329392"/>
                  </a:lnTo>
                  <a:lnTo>
                    <a:pt x="167597" y="335378"/>
                  </a:lnTo>
                  <a:lnTo>
                    <a:pt x="212171" y="329392"/>
                  </a:lnTo>
                  <a:lnTo>
                    <a:pt x="252212" y="312497"/>
                  </a:lnTo>
                  <a:lnTo>
                    <a:pt x="259720" y="306695"/>
                  </a:lnTo>
                  <a:lnTo>
                    <a:pt x="143339" y="306695"/>
                  </a:lnTo>
                  <a:lnTo>
                    <a:pt x="98911" y="290946"/>
                  </a:lnTo>
                  <a:lnTo>
                    <a:pt x="62793" y="262125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334010" y="176515"/>
                  </a:lnTo>
                  <a:lnTo>
                    <a:pt x="335194" y="167689"/>
                  </a:lnTo>
                  <a:lnTo>
                    <a:pt x="334010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5"/>
                  </a:lnTo>
                  <a:lnTo>
                    <a:pt x="167596" y="0"/>
                  </a:lnTo>
                  <a:close/>
                </a:path>
                <a:path w="335279" h="335914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102157" y="247231"/>
                  </a:lnTo>
                  <a:lnTo>
                    <a:pt x="121818" y="278535"/>
                  </a:lnTo>
                  <a:lnTo>
                    <a:pt x="143339" y="306695"/>
                  </a:lnTo>
                  <a:lnTo>
                    <a:pt x="191854" y="306695"/>
                  </a:lnTo>
                  <a:lnTo>
                    <a:pt x="198619" y="297869"/>
                  </a:lnTo>
                  <a:lnTo>
                    <a:pt x="158776" y="297869"/>
                  </a:lnTo>
                  <a:lnTo>
                    <a:pt x="137785" y="270592"/>
                  </a:lnTo>
                  <a:lnTo>
                    <a:pt x="118861" y="241163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335279" h="335914">
                  <a:moveTo>
                    <a:pt x="334010" y="176515"/>
                  </a:moveTo>
                  <a:lnTo>
                    <a:pt x="308290" y="176515"/>
                  </a:lnTo>
                  <a:lnTo>
                    <a:pt x="297354" y="223043"/>
                  </a:lnTo>
                  <a:lnTo>
                    <a:pt x="272400" y="262125"/>
                  </a:lnTo>
                  <a:lnTo>
                    <a:pt x="236283" y="290946"/>
                  </a:lnTo>
                  <a:lnTo>
                    <a:pt x="191854" y="306695"/>
                  </a:lnTo>
                  <a:lnTo>
                    <a:pt x="259720" y="306695"/>
                  </a:lnTo>
                  <a:lnTo>
                    <a:pt x="286128" y="286285"/>
                  </a:lnTo>
                  <a:lnTo>
                    <a:pt x="312325" y="252351"/>
                  </a:lnTo>
                  <a:lnTo>
                    <a:pt x="329211" y="212288"/>
                  </a:lnTo>
                  <a:lnTo>
                    <a:pt x="334010" y="176515"/>
                  </a:lnTo>
                  <a:close/>
                </a:path>
                <a:path w="335279" h="335914">
                  <a:moveTo>
                    <a:pt x="176418" y="176515"/>
                  </a:moveTo>
                  <a:lnTo>
                    <a:pt x="158776" y="176515"/>
                  </a:lnTo>
                  <a:lnTo>
                    <a:pt x="158776" y="297869"/>
                  </a:lnTo>
                  <a:lnTo>
                    <a:pt x="176418" y="297869"/>
                  </a:lnTo>
                  <a:lnTo>
                    <a:pt x="176418" y="176515"/>
                  </a:lnTo>
                  <a:close/>
                </a:path>
                <a:path w="335279" h="335914">
                  <a:moveTo>
                    <a:pt x="255365" y="176515"/>
                  </a:moveTo>
                  <a:lnTo>
                    <a:pt x="237723" y="176515"/>
                  </a:lnTo>
                  <a:lnTo>
                    <a:pt x="230625" y="209749"/>
                  </a:lnTo>
                  <a:lnTo>
                    <a:pt x="216332" y="241163"/>
                  </a:lnTo>
                  <a:lnTo>
                    <a:pt x="197409" y="270592"/>
                  </a:lnTo>
                  <a:lnTo>
                    <a:pt x="176418" y="297869"/>
                  </a:lnTo>
                  <a:lnTo>
                    <a:pt x="198619" y="297869"/>
                  </a:lnTo>
                  <a:lnTo>
                    <a:pt x="213438" y="278535"/>
                  </a:lnTo>
                  <a:lnTo>
                    <a:pt x="233202" y="247231"/>
                  </a:lnTo>
                  <a:lnTo>
                    <a:pt x="248170" y="213114"/>
                  </a:lnTo>
                  <a:lnTo>
                    <a:pt x="255365" y="176515"/>
                  </a:lnTo>
                  <a:close/>
                </a:path>
                <a:path w="335279" h="335914">
                  <a:moveTo>
                    <a:pt x="191854" y="28683"/>
                  </a:moveTo>
                  <a:lnTo>
                    <a:pt x="143339" y="28683"/>
                  </a:lnTo>
                  <a:lnTo>
                    <a:pt x="121755" y="56843"/>
                  </a:lnTo>
                  <a:lnTo>
                    <a:pt x="101991" y="88147"/>
                  </a:lnTo>
                  <a:lnTo>
                    <a:pt x="87023" y="122264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335279" h="335914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6418" y="158863"/>
                  </a:lnTo>
                  <a:lnTo>
                    <a:pt x="176417" y="37509"/>
                  </a:lnTo>
                  <a:close/>
                </a:path>
                <a:path w="335279" h="335914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30625" y="125443"/>
                  </a:lnTo>
                  <a:lnTo>
                    <a:pt x="237723" y="158863"/>
                  </a:lnTo>
                  <a:lnTo>
                    <a:pt x="255365" y="158863"/>
                  </a:lnTo>
                  <a:lnTo>
                    <a:pt x="248170" y="122264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335279" h="335914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72400" y="73253"/>
                  </a:lnTo>
                  <a:lnTo>
                    <a:pt x="297354" y="112335"/>
                  </a:lnTo>
                  <a:lnTo>
                    <a:pt x="308290" y="158863"/>
                  </a:lnTo>
                  <a:lnTo>
                    <a:pt x="334010" y="158863"/>
                  </a:lnTo>
                  <a:lnTo>
                    <a:pt x="329211" y="123090"/>
                  </a:lnTo>
                  <a:lnTo>
                    <a:pt x="312325" y="83027"/>
                  </a:lnTo>
                  <a:lnTo>
                    <a:pt x="286127" y="49093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905713" y="4218354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022716" y="234078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802501" y="4045159"/>
            <a:ext cx="603250" cy="807085"/>
            <a:chOff x="4802501" y="4045159"/>
            <a:chExt cx="603250" cy="807085"/>
          </a:xfrm>
        </p:grpSpPr>
        <p:sp>
          <p:nvSpPr>
            <p:cNvPr id="20" name="object 20"/>
            <p:cNvSpPr/>
            <p:nvPr/>
          </p:nvSpPr>
          <p:spPr>
            <a:xfrm>
              <a:off x="4802492" y="4045165"/>
              <a:ext cx="480695" cy="807085"/>
            </a:xfrm>
            <a:custGeom>
              <a:avLst/>
              <a:gdLst/>
              <a:ahLst/>
              <a:cxnLst/>
              <a:rect l="l" t="t" r="r" b="b"/>
              <a:pathLst>
                <a:path w="480695" h="807085">
                  <a:moveTo>
                    <a:pt x="226021" y="626605"/>
                  </a:moveTo>
                  <a:lnTo>
                    <a:pt x="222326" y="608266"/>
                  </a:lnTo>
                  <a:lnTo>
                    <a:pt x="212229" y="593293"/>
                  </a:lnTo>
                  <a:lnTo>
                    <a:pt x="197256" y="583196"/>
                  </a:lnTo>
                  <a:lnTo>
                    <a:pt x="178930" y="579488"/>
                  </a:lnTo>
                  <a:lnTo>
                    <a:pt x="103035" y="579488"/>
                  </a:lnTo>
                  <a:lnTo>
                    <a:pt x="95694" y="578015"/>
                  </a:lnTo>
                  <a:lnTo>
                    <a:pt x="89712" y="573976"/>
                  </a:lnTo>
                  <a:lnTo>
                    <a:pt x="85674" y="567982"/>
                  </a:lnTo>
                  <a:lnTo>
                    <a:pt x="84188" y="560641"/>
                  </a:lnTo>
                  <a:lnTo>
                    <a:pt x="84188" y="440321"/>
                  </a:lnTo>
                  <a:lnTo>
                    <a:pt x="103555" y="431101"/>
                  </a:lnTo>
                  <a:lnTo>
                    <a:pt x="118618" y="416585"/>
                  </a:lnTo>
                  <a:lnTo>
                    <a:pt x="128371" y="398068"/>
                  </a:lnTo>
                  <a:lnTo>
                    <a:pt x="131851" y="376897"/>
                  </a:lnTo>
                  <a:lnTo>
                    <a:pt x="131851" y="339217"/>
                  </a:lnTo>
                  <a:lnTo>
                    <a:pt x="113017" y="339217"/>
                  </a:lnTo>
                  <a:lnTo>
                    <a:pt x="113017" y="284289"/>
                  </a:lnTo>
                  <a:lnTo>
                    <a:pt x="106680" y="277964"/>
                  </a:lnTo>
                  <a:lnTo>
                    <a:pt x="91084" y="277964"/>
                  </a:lnTo>
                  <a:lnTo>
                    <a:pt x="84759" y="284289"/>
                  </a:lnTo>
                  <a:lnTo>
                    <a:pt x="84759" y="339217"/>
                  </a:lnTo>
                  <a:lnTo>
                    <a:pt x="46520" y="339217"/>
                  </a:lnTo>
                  <a:lnTo>
                    <a:pt x="46520" y="284289"/>
                  </a:lnTo>
                  <a:lnTo>
                    <a:pt x="40195" y="277964"/>
                  </a:lnTo>
                  <a:lnTo>
                    <a:pt x="24599" y="277964"/>
                  </a:lnTo>
                  <a:lnTo>
                    <a:pt x="18275" y="284289"/>
                  </a:lnTo>
                  <a:lnTo>
                    <a:pt x="18275" y="339217"/>
                  </a:lnTo>
                  <a:lnTo>
                    <a:pt x="0" y="339217"/>
                  </a:lnTo>
                  <a:lnTo>
                    <a:pt x="0" y="376897"/>
                  </a:lnTo>
                  <a:lnTo>
                    <a:pt x="3314" y="397852"/>
                  </a:lnTo>
                  <a:lnTo>
                    <a:pt x="12814" y="416255"/>
                  </a:lnTo>
                  <a:lnTo>
                    <a:pt x="27533" y="430809"/>
                  </a:lnTo>
                  <a:lnTo>
                    <a:pt x="46520" y="440220"/>
                  </a:lnTo>
                  <a:lnTo>
                    <a:pt x="46520" y="570636"/>
                  </a:lnTo>
                  <a:lnTo>
                    <a:pt x="50444" y="588924"/>
                  </a:lnTo>
                  <a:lnTo>
                    <a:pt x="60718" y="603783"/>
                  </a:lnTo>
                  <a:lnTo>
                    <a:pt x="75806" y="613702"/>
                  </a:lnTo>
                  <a:lnTo>
                    <a:pt x="94170" y="617181"/>
                  </a:lnTo>
                  <a:lnTo>
                    <a:pt x="169519" y="617181"/>
                  </a:lnTo>
                  <a:lnTo>
                    <a:pt x="176847" y="618655"/>
                  </a:lnTo>
                  <a:lnTo>
                    <a:pt x="182829" y="622706"/>
                  </a:lnTo>
                  <a:lnTo>
                    <a:pt x="186867" y="628688"/>
                  </a:lnTo>
                  <a:lnTo>
                    <a:pt x="188353" y="636028"/>
                  </a:lnTo>
                  <a:lnTo>
                    <a:pt x="188353" y="806856"/>
                  </a:lnTo>
                  <a:lnTo>
                    <a:pt x="226021" y="806856"/>
                  </a:lnTo>
                  <a:lnTo>
                    <a:pt x="226021" y="626605"/>
                  </a:lnTo>
                  <a:close/>
                </a:path>
                <a:path w="480695" h="807085">
                  <a:moveTo>
                    <a:pt x="452513" y="226136"/>
                  </a:moveTo>
                  <a:lnTo>
                    <a:pt x="151155" y="226136"/>
                  </a:lnTo>
                  <a:lnTo>
                    <a:pt x="151155" y="235559"/>
                  </a:lnTo>
                  <a:lnTo>
                    <a:pt x="158838" y="283222"/>
                  </a:lnTo>
                  <a:lnTo>
                    <a:pt x="180225" y="324599"/>
                  </a:lnTo>
                  <a:lnTo>
                    <a:pt x="212839" y="357238"/>
                  </a:lnTo>
                  <a:lnTo>
                    <a:pt x="254203" y="378637"/>
                  </a:lnTo>
                  <a:lnTo>
                    <a:pt x="301828" y="386321"/>
                  </a:lnTo>
                  <a:lnTo>
                    <a:pt x="349453" y="378637"/>
                  </a:lnTo>
                  <a:lnTo>
                    <a:pt x="390817" y="357238"/>
                  </a:lnTo>
                  <a:lnTo>
                    <a:pt x="423430" y="324599"/>
                  </a:lnTo>
                  <a:lnTo>
                    <a:pt x="444830" y="283222"/>
                  </a:lnTo>
                  <a:lnTo>
                    <a:pt x="452513" y="235559"/>
                  </a:lnTo>
                  <a:lnTo>
                    <a:pt x="452513" y="226136"/>
                  </a:lnTo>
                  <a:close/>
                </a:path>
                <a:path w="480695" h="807085">
                  <a:moveTo>
                    <a:pt x="480288" y="179031"/>
                  </a:moveTo>
                  <a:lnTo>
                    <a:pt x="478815" y="171691"/>
                  </a:lnTo>
                  <a:lnTo>
                    <a:pt x="474776" y="165709"/>
                  </a:lnTo>
                  <a:lnTo>
                    <a:pt x="468782" y="161671"/>
                  </a:lnTo>
                  <a:lnTo>
                    <a:pt x="461454" y="160185"/>
                  </a:lnTo>
                  <a:lnTo>
                    <a:pt x="452043" y="160185"/>
                  </a:lnTo>
                  <a:lnTo>
                    <a:pt x="450215" y="150761"/>
                  </a:lnTo>
                  <a:lnTo>
                    <a:pt x="444754" y="122428"/>
                  </a:lnTo>
                  <a:lnTo>
                    <a:pt x="435864" y="103771"/>
                  </a:lnTo>
                  <a:lnTo>
                    <a:pt x="428472" y="88239"/>
                  </a:lnTo>
                  <a:lnTo>
                    <a:pt x="404202" y="59182"/>
                  </a:lnTo>
                  <a:lnTo>
                    <a:pt x="372935" y="36830"/>
                  </a:lnTo>
                  <a:lnTo>
                    <a:pt x="357746" y="96989"/>
                  </a:lnTo>
                  <a:lnTo>
                    <a:pt x="356806" y="100799"/>
                  </a:lnTo>
                  <a:lnTo>
                    <a:pt x="352882" y="103771"/>
                  </a:lnTo>
                  <a:lnTo>
                    <a:pt x="348449" y="103644"/>
                  </a:lnTo>
                  <a:lnTo>
                    <a:pt x="346189" y="103644"/>
                  </a:lnTo>
                  <a:lnTo>
                    <a:pt x="341096" y="102577"/>
                  </a:lnTo>
                  <a:lnTo>
                    <a:pt x="337832" y="97586"/>
                  </a:lnTo>
                  <a:lnTo>
                    <a:pt x="339026" y="91960"/>
                  </a:lnTo>
                  <a:lnTo>
                    <a:pt x="347268" y="59436"/>
                  </a:lnTo>
                  <a:lnTo>
                    <a:pt x="356920" y="21361"/>
                  </a:lnTo>
                  <a:lnTo>
                    <a:pt x="353148" y="12763"/>
                  </a:lnTo>
                  <a:lnTo>
                    <a:pt x="346925" y="6032"/>
                  </a:lnTo>
                  <a:lnTo>
                    <a:pt x="338886" y="1612"/>
                  </a:lnTo>
                  <a:lnTo>
                    <a:pt x="329615" y="0"/>
                  </a:lnTo>
                  <a:lnTo>
                    <a:pt x="321792" y="0"/>
                  </a:lnTo>
                  <a:lnTo>
                    <a:pt x="321792" y="95173"/>
                  </a:lnTo>
                  <a:lnTo>
                    <a:pt x="290334" y="150761"/>
                  </a:lnTo>
                  <a:lnTo>
                    <a:pt x="301358" y="106565"/>
                  </a:lnTo>
                  <a:lnTo>
                    <a:pt x="285635" y="106565"/>
                  </a:lnTo>
                  <a:lnTo>
                    <a:pt x="286080" y="103771"/>
                  </a:lnTo>
                  <a:lnTo>
                    <a:pt x="293255" y="59436"/>
                  </a:lnTo>
                  <a:lnTo>
                    <a:pt x="315950" y="59436"/>
                  </a:lnTo>
                  <a:lnTo>
                    <a:pt x="305879" y="95173"/>
                  </a:lnTo>
                  <a:lnTo>
                    <a:pt x="321792" y="95173"/>
                  </a:lnTo>
                  <a:lnTo>
                    <a:pt x="321792" y="0"/>
                  </a:lnTo>
                  <a:lnTo>
                    <a:pt x="273100" y="0"/>
                  </a:lnTo>
                  <a:lnTo>
                    <a:pt x="263829" y="1612"/>
                  </a:lnTo>
                  <a:lnTo>
                    <a:pt x="255790" y="6032"/>
                  </a:lnTo>
                  <a:lnTo>
                    <a:pt x="249580" y="12763"/>
                  </a:lnTo>
                  <a:lnTo>
                    <a:pt x="245795" y="21361"/>
                  </a:lnTo>
                  <a:lnTo>
                    <a:pt x="263690" y="91960"/>
                  </a:lnTo>
                  <a:lnTo>
                    <a:pt x="265049" y="96989"/>
                  </a:lnTo>
                  <a:lnTo>
                    <a:pt x="262077" y="102158"/>
                  </a:lnTo>
                  <a:lnTo>
                    <a:pt x="256527" y="103644"/>
                  </a:lnTo>
                  <a:lnTo>
                    <a:pt x="254266" y="103644"/>
                  </a:lnTo>
                  <a:lnTo>
                    <a:pt x="249834" y="103771"/>
                  </a:lnTo>
                  <a:lnTo>
                    <a:pt x="245910" y="100799"/>
                  </a:lnTo>
                  <a:lnTo>
                    <a:pt x="230263" y="36830"/>
                  </a:lnTo>
                  <a:lnTo>
                    <a:pt x="198996" y="59182"/>
                  </a:lnTo>
                  <a:lnTo>
                    <a:pt x="174713" y="88239"/>
                  </a:lnTo>
                  <a:lnTo>
                    <a:pt x="158445" y="122428"/>
                  </a:lnTo>
                  <a:lnTo>
                    <a:pt x="151155" y="160185"/>
                  </a:lnTo>
                  <a:lnTo>
                    <a:pt x="141262" y="160185"/>
                  </a:lnTo>
                  <a:lnTo>
                    <a:pt x="133934" y="161671"/>
                  </a:lnTo>
                  <a:lnTo>
                    <a:pt x="127939" y="165709"/>
                  </a:lnTo>
                  <a:lnTo>
                    <a:pt x="123913" y="171691"/>
                  </a:lnTo>
                  <a:lnTo>
                    <a:pt x="122428" y="179031"/>
                  </a:lnTo>
                  <a:lnTo>
                    <a:pt x="123913" y="186372"/>
                  </a:lnTo>
                  <a:lnTo>
                    <a:pt x="127939" y="192354"/>
                  </a:lnTo>
                  <a:lnTo>
                    <a:pt x="133934" y="196392"/>
                  </a:lnTo>
                  <a:lnTo>
                    <a:pt x="141262" y="197878"/>
                  </a:lnTo>
                  <a:lnTo>
                    <a:pt x="461454" y="197878"/>
                  </a:lnTo>
                  <a:lnTo>
                    <a:pt x="468782" y="196392"/>
                  </a:lnTo>
                  <a:lnTo>
                    <a:pt x="474776" y="192354"/>
                  </a:lnTo>
                  <a:lnTo>
                    <a:pt x="478815" y="186372"/>
                  </a:lnTo>
                  <a:lnTo>
                    <a:pt x="480288" y="179031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2501" y="4561517"/>
              <a:ext cx="169513" cy="2091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05527" y="4469176"/>
              <a:ext cx="499745" cy="301625"/>
            </a:xfrm>
            <a:custGeom>
              <a:avLst/>
              <a:gdLst/>
              <a:ahLst/>
              <a:cxnLst/>
              <a:rect l="l" t="t" r="r" b="b"/>
              <a:pathLst>
                <a:path w="499745" h="301625">
                  <a:moveTo>
                    <a:pt x="198330" y="0"/>
                  </a:moveTo>
                  <a:lnTo>
                    <a:pt x="135548" y="5279"/>
                  </a:lnTo>
                  <a:lnTo>
                    <a:pt x="74020" y="18845"/>
                  </a:lnTo>
                  <a:lnTo>
                    <a:pt x="36407" y="31397"/>
                  </a:lnTo>
                  <a:lnTo>
                    <a:pt x="0" y="47112"/>
                  </a:lnTo>
                  <a:lnTo>
                    <a:pt x="0" y="136627"/>
                  </a:lnTo>
                  <a:lnTo>
                    <a:pt x="75904" y="136627"/>
                  </a:lnTo>
                  <a:lnTo>
                    <a:pt x="101563" y="141811"/>
                  </a:lnTo>
                  <a:lnTo>
                    <a:pt x="122517" y="155946"/>
                  </a:lnTo>
                  <a:lnTo>
                    <a:pt x="136645" y="176912"/>
                  </a:lnTo>
                  <a:lnTo>
                    <a:pt x="141826" y="202585"/>
                  </a:lnTo>
                  <a:lnTo>
                    <a:pt x="141826" y="301522"/>
                  </a:lnTo>
                  <a:lnTo>
                    <a:pt x="499687" y="301522"/>
                  </a:lnTo>
                  <a:lnTo>
                    <a:pt x="499687" y="150761"/>
                  </a:lnTo>
                  <a:lnTo>
                    <a:pt x="482031" y="102701"/>
                  </a:lnTo>
                  <a:lnTo>
                    <a:pt x="436532" y="67077"/>
                  </a:lnTo>
                  <a:lnTo>
                    <a:pt x="400333" y="47584"/>
                  </a:lnTo>
                  <a:lnTo>
                    <a:pt x="362016" y="31624"/>
                  </a:lnTo>
                  <a:lnTo>
                    <a:pt x="322640" y="18845"/>
                  </a:lnTo>
                  <a:lnTo>
                    <a:pt x="261177" y="4852"/>
                  </a:lnTo>
                  <a:lnTo>
                    <a:pt x="229863" y="1274"/>
                  </a:lnTo>
                  <a:lnTo>
                    <a:pt x="198330" y="0"/>
                  </a:lnTo>
                  <a:close/>
                </a:path>
              </a:pathLst>
            </a:custGeom>
            <a:solidFill>
              <a:srgbClr val="FF6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4787252" y="2340787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20" h="618489">
                <a:moveTo>
                  <a:pt x="160096" y="363334"/>
                </a:moveTo>
                <a:lnTo>
                  <a:pt x="92583" y="391414"/>
                </a:lnTo>
                <a:lnTo>
                  <a:pt x="30048" y="429298"/>
                </a:lnTo>
                <a:lnTo>
                  <a:pt x="2222" y="472554"/>
                </a:lnTo>
                <a:lnTo>
                  <a:pt x="0" y="489978"/>
                </a:lnTo>
                <a:lnTo>
                  <a:pt x="0" y="618451"/>
                </a:lnTo>
                <a:lnTo>
                  <a:pt x="108496" y="509968"/>
                </a:lnTo>
                <a:lnTo>
                  <a:pt x="108496" y="484606"/>
                </a:lnTo>
                <a:lnTo>
                  <a:pt x="104419" y="482447"/>
                </a:lnTo>
                <a:lnTo>
                  <a:pt x="101917" y="478180"/>
                </a:lnTo>
                <a:lnTo>
                  <a:pt x="118541" y="429133"/>
                </a:lnTo>
                <a:lnTo>
                  <a:pt x="160096" y="406311"/>
                </a:lnTo>
                <a:lnTo>
                  <a:pt x="160096" y="363334"/>
                </a:lnTo>
                <a:close/>
              </a:path>
              <a:path w="452120" h="618489">
                <a:moveTo>
                  <a:pt x="184035" y="434416"/>
                </a:moveTo>
                <a:lnTo>
                  <a:pt x="140195" y="443865"/>
                </a:lnTo>
                <a:lnTo>
                  <a:pt x="127787" y="478180"/>
                </a:lnTo>
                <a:lnTo>
                  <a:pt x="125336" y="482333"/>
                </a:lnTo>
                <a:lnTo>
                  <a:pt x="121386" y="484606"/>
                </a:lnTo>
                <a:lnTo>
                  <a:pt x="121386" y="497065"/>
                </a:lnTo>
                <a:lnTo>
                  <a:pt x="184035" y="434416"/>
                </a:lnTo>
                <a:close/>
              </a:path>
              <a:path w="452120" h="618489">
                <a:moveTo>
                  <a:pt x="278079" y="340372"/>
                </a:moveTo>
                <a:lnTo>
                  <a:pt x="270522" y="340753"/>
                </a:lnTo>
                <a:lnTo>
                  <a:pt x="239877" y="344309"/>
                </a:lnTo>
                <a:lnTo>
                  <a:pt x="209537" y="349859"/>
                </a:lnTo>
                <a:lnTo>
                  <a:pt x="179590" y="357403"/>
                </a:lnTo>
                <a:lnTo>
                  <a:pt x="179590" y="406311"/>
                </a:lnTo>
                <a:lnTo>
                  <a:pt x="202768" y="414121"/>
                </a:lnTo>
                <a:lnTo>
                  <a:pt x="203631" y="414820"/>
                </a:lnTo>
                <a:lnTo>
                  <a:pt x="278079" y="340372"/>
                </a:lnTo>
                <a:close/>
              </a:path>
              <a:path w="452120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037956" y="4114723"/>
            <a:ext cx="452120" cy="618490"/>
          </a:xfrm>
          <a:custGeom>
            <a:avLst/>
            <a:gdLst/>
            <a:ahLst/>
            <a:cxnLst/>
            <a:rect l="l" t="t" r="r" b="b"/>
            <a:pathLst>
              <a:path w="452119" h="618489">
                <a:moveTo>
                  <a:pt x="278231" y="340233"/>
                </a:moveTo>
                <a:lnTo>
                  <a:pt x="239204" y="344398"/>
                </a:lnTo>
                <a:lnTo>
                  <a:pt x="177050" y="358063"/>
                </a:lnTo>
                <a:lnTo>
                  <a:pt x="137668" y="371373"/>
                </a:lnTo>
                <a:lnTo>
                  <a:pt x="99352" y="388213"/>
                </a:lnTo>
                <a:lnTo>
                  <a:pt x="63157" y="407885"/>
                </a:lnTo>
                <a:lnTo>
                  <a:pt x="30137" y="429679"/>
                </a:lnTo>
                <a:lnTo>
                  <a:pt x="2057" y="473138"/>
                </a:lnTo>
                <a:lnTo>
                  <a:pt x="0" y="489978"/>
                </a:lnTo>
                <a:lnTo>
                  <a:pt x="0" y="618451"/>
                </a:lnTo>
                <a:lnTo>
                  <a:pt x="278231" y="340233"/>
                </a:lnTo>
                <a:close/>
              </a:path>
              <a:path w="452119" h="618489">
                <a:moveTo>
                  <a:pt x="452043" y="150761"/>
                </a:moveTo>
                <a:lnTo>
                  <a:pt x="444360" y="103111"/>
                </a:lnTo>
                <a:lnTo>
                  <a:pt x="422960" y="61734"/>
                </a:lnTo>
                <a:lnTo>
                  <a:pt x="390347" y="29095"/>
                </a:lnTo>
                <a:lnTo>
                  <a:pt x="348983" y="7696"/>
                </a:lnTo>
                <a:lnTo>
                  <a:pt x="301358" y="0"/>
                </a:lnTo>
                <a:lnTo>
                  <a:pt x="253733" y="7696"/>
                </a:lnTo>
                <a:lnTo>
                  <a:pt x="212369" y="29095"/>
                </a:lnTo>
                <a:lnTo>
                  <a:pt x="179755" y="61734"/>
                </a:lnTo>
                <a:lnTo>
                  <a:pt x="158356" y="103111"/>
                </a:lnTo>
                <a:lnTo>
                  <a:pt x="150685" y="150761"/>
                </a:lnTo>
                <a:lnTo>
                  <a:pt x="158356" y="198424"/>
                </a:lnTo>
                <a:lnTo>
                  <a:pt x="179755" y="239801"/>
                </a:lnTo>
                <a:lnTo>
                  <a:pt x="212369" y="272440"/>
                </a:lnTo>
                <a:lnTo>
                  <a:pt x="253733" y="293839"/>
                </a:lnTo>
                <a:lnTo>
                  <a:pt x="301358" y="301523"/>
                </a:lnTo>
                <a:lnTo>
                  <a:pt x="319925" y="298526"/>
                </a:lnTo>
                <a:lnTo>
                  <a:pt x="449033" y="169430"/>
                </a:lnTo>
                <a:lnTo>
                  <a:pt x="452043" y="15076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3030982" y="2520442"/>
            <a:ext cx="1348105" cy="278130"/>
            <a:chOff x="3030982" y="2520442"/>
            <a:chExt cx="1348105" cy="278130"/>
          </a:xfrm>
        </p:grpSpPr>
        <p:sp>
          <p:nvSpPr>
            <p:cNvPr id="26" name="object 26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3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3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343147" y="2495169"/>
            <a:ext cx="6584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0">
                <a:solidFill>
                  <a:srgbClr val="FFFFFF"/>
                </a:solidFill>
                <a:latin typeface="Calibri"/>
                <a:cs typeface="Calibri"/>
              </a:rPr>
              <a:t>Doctor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46222" y="4295902"/>
            <a:ext cx="1348105" cy="278130"/>
            <a:chOff x="3046222" y="4295902"/>
            <a:chExt cx="1348105" cy="278130"/>
          </a:xfrm>
        </p:grpSpPr>
        <p:sp>
          <p:nvSpPr>
            <p:cNvPr id="30" name="object 30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705226" y="2910967"/>
            <a:ext cx="2433955" cy="2934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dirty="0" sz="14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medical 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dirty="0" sz="14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medical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Complete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Residency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Program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Obtain</a:t>
            </a:r>
            <a:r>
              <a:rPr dirty="0" sz="1400" spc="-4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License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6600"/>
              </a:buClr>
              <a:buFont typeface="Arial MT"/>
              <a:buChar char="•"/>
            </a:pPr>
            <a:endParaRPr sz="1650">
              <a:latin typeface="Calibri"/>
              <a:cs typeface="Calibri"/>
            </a:endParaRPr>
          </a:p>
          <a:p>
            <a:pPr marL="57213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dirty="0" sz="14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engineering</a:t>
            </a:r>
            <a:r>
              <a:rPr dirty="0" sz="1400" spc="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dirty="0" sz="14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bachelor’s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dirty="0" sz="14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field</a:t>
            </a:r>
            <a:r>
              <a:rPr dirty="0" sz="1400" spc="-3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postgraduate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5594" y="3026486"/>
            <a:ext cx="2625725" cy="26339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845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 spc="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dirty="0" sz="1400" spc="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681355">
              <a:lnSpc>
                <a:spcPct val="100000"/>
              </a:lnSpc>
              <a:spcBef>
                <a:spcPts val="142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55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nginx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custom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dirty="0" sz="14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8164" y="2273807"/>
            <a:ext cx="9144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8164" y="4026408"/>
            <a:ext cx="914400" cy="914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73769" y="2592070"/>
            <a:ext cx="1349375" cy="278130"/>
            <a:chOff x="8573769" y="2592070"/>
            <a:chExt cx="1349375" cy="278130"/>
          </a:xfrm>
        </p:grpSpPr>
        <p:sp>
          <p:nvSpPr>
            <p:cNvPr id="5" name="object 5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931909" y="2566161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73769" y="4346194"/>
            <a:ext cx="1349375" cy="278130"/>
            <a:chOff x="8573769" y="4346194"/>
            <a:chExt cx="1349375" cy="278130"/>
          </a:xfrm>
        </p:grpSpPr>
        <p:sp>
          <p:nvSpPr>
            <p:cNvPr id="9" name="object 9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954769" y="4321302"/>
            <a:ext cx="523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254709" y="2485567"/>
            <a:ext cx="694055" cy="527685"/>
            <a:chOff x="10254709" y="2485567"/>
            <a:chExt cx="694055" cy="527685"/>
          </a:xfrm>
        </p:grpSpPr>
        <p:sp>
          <p:nvSpPr>
            <p:cNvPr id="13" name="object 13"/>
            <p:cNvSpPr/>
            <p:nvPr/>
          </p:nvSpPr>
          <p:spPr>
            <a:xfrm>
              <a:off x="10254709" y="248556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00007" y="2549818"/>
              <a:ext cx="262890" cy="75565"/>
            </a:xfrm>
            <a:custGeom>
              <a:avLst/>
              <a:gdLst/>
              <a:ahLst/>
              <a:cxnLst/>
              <a:rect l="l" t="t" r="r" b="b"/>
              <a:pathLst>
                <a:path w="262890" h="75564">
                  <a:moveTo>
                    <a:pt x="131403" y="0"/>
                  </a:moveTo>
                  <a:lnTo>
                    <a:pt x="80254" y="2961"/>
                  </a:lnTo>
                  <a:lnTo>
                    <a:pt x="38486" y="11039"/>
                  </a:lnTo>
                  <a:lnTo>
                    <a:pt x="10326" y="23019"/>
                  </a:lnTo>
                  <a:lnTo>
                    <a:pt x="0" y="37690"/>
                  </a:lnTo>
                  <a:lnTo>
                    <a:pt x="10326" y="52361"/>
                  </a:lnTo>
                  <a:lnTo>
                    <a:pt x="38486" y="64341"/>
                  </a:lnTo>
                  <a:lnTo>
                    <a:pt x="80254" y="72418"/>
                  </a:lnTo>
                  <a:lnTo>
                    <a:pt x="131403" y="75380"/>
                  </a:lnTo>
                  <a:lnTo>
                    <a:pt x="182551" y="72418"/>
                  </a:lnTo>
                  <a:lnTo>
                    <a:pt x="224319" y="64341"/>
                  </a:lnTo>
                  <a:lnTo>
                    <a:pt x="252480" y="52361"/>
                  </a:lnTo>
                  <a:lnTo>
                    <a:pt x="262806" y="37690"/>
                  </a:lnTo>
                  <a:lnTo>
                    <a:pt x="252480" y="23019"/>
                  </a:lnTo>
                  <a:lnTo>
                    <a:pt x="224319" y="11039"/>
                  </a:lnTo>
                  <a:lnTo>
                    <a:pt x="182551" y="2961"/>
                  </a:lnTo>
                  <a:lnTo>
                    <a:pt x="13140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007" y="2606353"/>
              <a:ext cx="226154" cy="25269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0254709" y="4230547"/>
            <a:ext cx="694055" cy="527685"/>
            <a:chOff x="10254709" y="4230547"/>
            <a:chExt cx="694055" cy="527685"/>
          </a:xfrm>
        </p:grpSpPr>
        <p:sp>
          <p:nvSpPr>
            <p:cNvPr id="17" name="object 17"/>
            <p:cNvSpPr/>
            <p:nvPr/>
          </p:nvSpPr>
          <p:spPr>
            <a:xfrm>
              <a:off x="10459365" y="4328347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4" h="287020">
                  <a:moveTo>
                    <a:pt x="168194" y="0"/>
                  </a:moveTo>
                  <a:lnTo>
                    <a:pt x="123461" y="6007"/>
                  </a:lnTo>
                  <a:lnTo>
                    <a:pt x="83277" y="22963"/>
                  </a:lnTo>
                  <a:lnTo>
                    <a:pt x="49241" y="49268"/>
                  </a:lnTo>
                  <a:lnTo>
                    <a:pt x="22950" y="83323"/>
                  </a:lnTo>
                  <a:lnTo>
                    <a:pt x="6003" y="123529"/>
                  </a:lnTo>
                  <a:lnTo>
                    <a:pt x="0" y="168287"/>
                  </a:lnTo>
                  <a:lnTo>
                    <a:pt x="6004" y="213045"/>
                  </a:lnTo>
                  <a:lnTo>
                    <a:pt x="22950" y="253251"/>
                  </a:lnTo>
                  <a:lnTo>
                    <a:pt x="48542" y="286400"/>
                  </a:lnTo>
                  <a:lnTo>
                    <a:pt x="67948" y="266994"/>
                  </a:lnTo>
                  <a:lnTo>
                    <a:pt x="63017" y="263059"/>
                  </a:lnTo>
                  <a:lnTo>
                    <a:pt x="37975" y="223838"/>
                  </a:lnTo>
                  <a:lnTo>
                    <a:pt x="26999" y="177144"/>
                  </a:lnTo>
                  <a:lnTo>
                    <a:pt x="157799" y="177144"/>
                  </a:lnTo>
                  <a:lnTo>
                    <a:pt x="175514" y="159430"/>
                  </a:lnTo>
                  <a:lnTo>
                    <a:pt x="26999" y="159430"/>
                  </a:lnTo>
                  <a:lnTo>
                    <a:pt x="37975" y="112735"/>
                  </a:lnTo>
                  <a:lnTo>
                    <a:pt x="63017" y="73514"/>
                  </a:lnTo>
                  <a:lnTo>
                    <a:pt x="99263" y="44590"/>
                  </a:lnTo>
                  <a:lnTo>
                    <a:pt x="143850" y="28785"/>
                  </a:lnTo>
                  <a:lnTo>
                    <a:pt x="260645" y="28786"/>
                  </a:lnTo>
                  <a:lnTo>
                    <a:pt x="253111" y="22963"/>
                  </a:lnTo>
                  <a:lnTo>
                    <a:pt x="212927" y="6007"/>
                  </a:lnTo>
                  <a:lnTo>
                    <a:pt x="168194" y="0"/>
                  </a:lnTo>
                  <a:close/>
                </a:path>
                <a:path w="286384" h="287020">
                  <a:moveTo>
                    <a:pt x="97818" y="177144"/>
                  </a:moveTo>
                  <a:lnTo>
                    <a:pt x="80113" y="177144"/>
                  </a:lnTo>
                  <a:lnTo>
                    <a:pt x="87520" y="213874"/>
                  </a:lnTo>
                  <a:lnTo>
                    <a:pt x="97741" y="237202"/>
                  </a:lnTo>
                  <a:lnTo>
                    <a:pt x="111040" y="223902"/>
                  </a:lnTo>
                  <a:lnTo>
                    <a:pt x="104942" y="210497"/>
                  </a:lnTo>
                  <a:lnTo>
                    <a:pt x="97818" y="177144"/>
                  </a:lnTo>
                  <a:close/>
                </a:path>
                <a:path w="286384" h="287020">
                  <a:moveTo>
                    <a:pt x="192538" y="28786"/>
                  </a:moveTo>
                  <a:lnTo>
                    <a:pt x="143850" y="28785"/>
                  </a:lnTo>
                  <a:lnTo>
                    <a:pt x="102355" y="88461"/>
                  </a:lnTo>
                  <a:lnTo>
                    <a:pt x="80113" y="159430"/>
                  </a:lnTo>
                  <a:lnTo>
                    <a:pt x="97818" y="159430"/>
                  </a:lnTo>
                  <a:lnTo>
                    <a:pt x="104941" y="126077"/>
                  </a:lnTo>
                  <a:lnTo>
                    <a:pt x="119285" y="94550"/>
                  </a:lnTo>
                  <a:lnTo>
                    <a:pt x="138324" y="64955"/>
                  </a:lnTo>
                  <a:lnTo>
                    <a:pt x="159342" y="37643"/>
                  </a:lnTo>
                  <a:lnTo>
                    <a:pt x="199327" y="37643"/>
                  </a:lnTo>
                  <a:lnTo>
                    <a:pt x="192538" y="28786"/>
                  </a:lnTo>
                  <a:close/>
                </a:path>
                <a:path w="286384" h="287020">
                  <a:moveTo>
                    <a:pt x="177047" y="37643"/>
                  </a:moveTo>
                  <a:lnTo>
                    <a:pt x="159342" y="37643"/>
                  </a:lnTo>
                  <a:lnTo>
                    <a:pt x="159342" y="159430"/>
                  </a:lnTo>
                  <a:lnTo>
                    <a:pt x="175514" y="159430"/>
                  </a:lnTo>
                  <a:lnTo>
                    <a:pt x="177047" y="157897"/>
                  </a:lnTo>
                  <a:lnTo>
                    <a:pt x="177047" y="37643"/>
                  </a:lnTo>
                  <a:close/>
                </a:path>
                <a:path w="286384" h="287020">
                  <a:moveTo>
                    <a:pt x="199327" y="37643"/>
                  </a:moveTo>
                  <a:lnTo>
                    <a:pt x="177047" y="37643"/>
                  </a:lnTo>
                  <a:lnTo>
                    <a:pt x="198153" y="65017"/>
                  </a:lnTo>
                  <a:lnTo>
                    <a:pt x="217104" y="94384"/>
                  </a:lnTo>
                  <a:lnTo>
                    <a:pt x="224442" y="110503"/>
                  </a:lnTo>
                  <a:lnTo>
                    <a:pt x="237830" y="97115"/>
                  </a:lnTo>
                  <a:lnTo>
                    <a:pt x="234034" y="88461"/>
                  </a:lnTo>
                  <a:lnTo>
                    <a:pt x="214199" y="57046"/>
                  </a:lnTo>
                  <a:lnTo>
                    <a:pt x="199327" y="37643"/>
                  </a:lnTo>
                  <a:close/>
                </a:path>
                <a:path w="286384" h="287020">
                  <a:moveTo>
                    <a:pt x="260645" y="28786"/>
                  </a:moveTo>
                  <a:lnTo>
                    <a:pt x="192538" y="28786"/>
                  </a:lnTo>
                  <a:lnTo>
                    <a:pt x="237125" y="44590"/>
                  </a:lnTo>
                  <a:lnTo>
                    <a:pt x="266730" y="68215"/>
                  </a:lnTo>
                  <a:lnTo>
                    <a:pt x="286319" y="48627"/>
                  </a:lnTo>
                  <a:lnTo>
                    <a:pt x="260645" y="2878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254709" y="4230547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3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325357" y="3038348"/>
            <a:ext cx="2580640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85480" y="4792217"/>
            <a:ext cx="252349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custom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dirty="0" sz="1400" spc="-3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608" y="1888235"/>
            <a:ext cx="6268720" cy="424751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377190" marR="1746885" indent="-287020">
              <a:lnSpc>
                <a:spcPct val="100000"/>
              </a:lnSpc>
              <a:spcBef>
                <a:spcPts val="250"/>
              </a:spcBef>
              <a:buChar char="-"/>
              <a:tabLst>
                <a:tab pos="37782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88620">
              <a:lnSpc>
                <a:spcPct val="100000"/>
              </a:lnSpc>
              <a:spcBef>
                <a:spcPts val="57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lvl="1" marL="1014730" indent="-252095">
              <a:lnSpc>
                <a:spcPct val="100000"/>
              </a:lnSpc>
              <a:spcBef>
                <a:spcPts val="5"/>
              </a:spcBef>
              <a:buChar char="-"/>
              <a:tabLst>
                <a:tab pos="101536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2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1014730">
              <a:lnSpc>
                <a:spcPct val="100000"/>
              </a:lnSpc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lvl="1" marL="1014730" marR="1609725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8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lvl="1" marL="1014730" marR="1108075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800" spc="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dirty="0" sz="18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dirty="0" sz="1800" spc="-3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lvl="1" marL="1014730" marR="1233170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4" name="object 4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60383" y="293065"/>
            <a:ext cx="568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83437" y="213283"/>
            <a:ext cx="694055" cy="527685"/>
            <a:chOff x="9983437" y="213283"/>
            <a:chExt cx="694055" cy="527685"/>
          </a:xfrm>
        </p:grpSpPr>
        <p:sp>
          <p:nvSpPr>
            <p:cNvPr id="8" name="object 8"/>
            <p:cNvSpPr/>
            <p:nvPr/>
          </p:nvSpPr>
          <p:spPr>
            <a:xfrm>
              <a:off x="9983437" y="2132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8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4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27536" y="27753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61"/>
                  </a:lnTo>
                  <a:lnTo>
                    <a:pt x="38615" y="11039"/>
                  </a:lnTo>
                  <a:lnTo>
                    <a:pt x="10360" y="23019"/>
                  </a:lnTo>
                  <a:lnTo>
                    <a:pt x="0" y="37690"/>
                  </a:lnTo>
                  <a:lnTo>
                    <a:pt x="10360" y="52361"/>
                  </a:lnTo>
                  <a:lnTo>
                    <a:pt x="38615" y="64341"/>
                  </a:lnTo>
                  <a:lnTo>
                    <a:pt x="80523" y="72418"/>
                  </a:lnTo>
                  <a:lnTo>
                    <a:pt x="131843" y="75380"/>
                  </a:lnTo>
                  <a:lnTo>
                    <a:pt x="183163" y="72418"/>
                  </a:lnTo>
                  <a:lnTo>
                    <a:pt x="225071" y="64341"/>
                  </a:lnTo>
                  <a:lnTo>
                    <a:pt x="253326" y="52361"/>
                  </a:lnTo>
                  <a:lnTo>
                    <a:pt x="263687" y="37690"/>
                  </a:lnTo>
                  <a:lnTo>
                    <a:pt x="253326" y="23019"/>
                  </a:lnTo>
                  <a:lnTo>
                    <a:pt x="225071" y="11039"/>
                  </a:lnTo>
                  <a:lnTo>
                    <a:pt x="183163" y="296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7536" y="334070"/>
              <a:ext cx="226910" cy="2526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53831" y="765809"/>
            <a:ext cx="2580640" cy="8794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50635" y="2424683"/>
            <a:ext cx="6096000" cy="341566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1750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250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842644" indent="-252095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842644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8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842644" marR="160972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8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800" spc="-4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4" marR="110807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8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dirty="0" sz="1800" spc="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dirty="0" sz="18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800" spc="-3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4" marR="1233170" indent="-251460">
              <a:lnSpc>
                <a:spcPct val="100000"/>
              </a:lnSpc>
              <a:spcBef>
                <a:spcPts val="5"/>
              </a:spcBef>
              <a:buChar char="-"/>
              <a:tabLst>
                <a:tab pos="843280" algn="l"/>
              </a:tabLst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dirty="0" sz="1800" spc="-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78423" y="1937004"/>
            <a:ext cx="6425565" cy="424751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85"/>
              </a:spcBef>
            </a:pPr>
            <a:r>
              <a:rPr dirty="0" sz="2800" spc="-10">
                <a:solidFill>
                  <a:srgbClr val="FF3300"/>
                </a:solidFill>
                <a:latin typeface="Calibri"/>
                <a:cs typeface="Calibri"/>
              </a:rPr>
              <a:t>MySQL-Role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083" y="1937004"/>
            <a:ext cx="4887595" cy="424751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6985" rIns="0" bIns="0" rtlCol="0" vert="horz">
            <a:spAutoFit/>
          </a:bodyPr>
          <a:lstStyle/>
          <a:p>
            <a:pPr marL="345440" marR="364490" indent="-254000">
              <a:lnSpc>
                <a:spcPct val="109500"/>
              </a:lnSpc>
              <a:spcBef>
                <a:spcPts val="5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2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8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dirty="0" sz="1800" spc="-10">
                <a:solidFill>
                  <a:srgbClr val="E6DB74"/>
                </a:solidFill>
                <a:latin typeface="Consolas"/>
                <a:cs typeface="Consolas"/>
              </a:rPr>
              <a:t>db-server1……db-server100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185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16" name="object 16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132" y="1844014"/>
            <a:ext cx="9475724" cy="39930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98723" y="2895091"/>
            <a:ext cx="6398260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10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dirty="0" spc="-210"/>
              <a:t>Ansible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4" name="object 4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660383" y="293065"/>
            <a:ext cx="568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83437" y="213283"/>
            <a:ext cx="694055" cy="527685"/>
            <a:chOff x="9983437" y="213283"/>
            <a:chExt cx="694055" cy="527685"/>
          </a:xfrm>
        </p:grpSpPr>
        <p:sp>
          <p:nvSpPr>
            <p:cNvPr id="8" name="object 8"/>
            <p:cNvSpPr/>
            <p:nvPr/>
          </p:nvSpPr>
          <p:spPr>
            <a:xfrm>
              <a:off x="9983437" y="213283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8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4" y="527664"/>
                  </a:lnTo>
                  <a:lnTo>
                    <a:pt x="222660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1" y="56535"/>
                  </a:lnTo>
                  <a:lnTo>
                    <a:pt x="6937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27536" y="277534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61"/>
                  </a:lnTo>
                  <a:lnTo>
                    <a:pt x="38615" y="11039"/>
                  </a:lnTo>
                  <a:lnTo>
                    <a:pt x="10360" y="23019"/>
                  </a:lnTo>
                  <a:lnTo>
                    <a:pt x="0" y="37690"/>
                  </a:lnTo>
                  <a:lnTo>
                    <a:pt x="10360" y="52361"/>
                  </a:lnTo>
                  <a:lnTo>
                    <a:pt x="38615" y="64341"/>
                  </a:lnTo>
                  <a:lnTo>
                    <a:pt x="80523" y="72418"/>
                  </a:lnTo>
                  <a:lnTo>
                    <a:pt x="131843" y="75380"/>
                  </a:lnTo>
                  <a:lnTo>
                    <a:pt x="183163" y="72418"/>
                  </a:lnTo>
                  <a:lnTo>
                    <a:pt x="225071" y="64341"/>
                  </a:lnTo>
                  <a:lnTo>
                    <a:pt x="253326" y="52361"/>
                  </a:lnTo>
                  <a:lnTo>
                    <a:pt x="263687" y="37690"/>
                  </a:lnTo>
                  <a:lnTo>
                    <a:pt x="253326" y="23019"/>
                  </a:lnTo>
                  <a:lnTo>
                    <a:pt x="225071" y="11039"/>
                  </a:lnTo>
                  <a:lnTo>
                    <a:pt x="183163" y="296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7536" y="334070"/>
              <a:ext cx="226910" cy="25269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053831" y="765809"/>
            <a:ext cx="2580640" cy="8794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dirty="0" sz="1400" spc="-2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database</a:t>
            </a:r>
            <a:r>
              <a:rPr dirty="0" sz="1400" spc="5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dirty="0" sz="140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6216" y="3172967"/>
            <a:ext cx="4279900" cy="230886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830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290"/>
              </a:spcBef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593725" indent="-168275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2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2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200">
              <a:latin typeface="Consolas"/>
              <a:cs typeface="Consolas"/>
            </a:endParaRPr>
          </a:p>
          <a:p>
            <a:pPr marL="593725">
              <a:lnSpc>
                <a:spcPct val="100000"/>
              </a:lnSpc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200" spc="-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dirty="0" sz="12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593725" marR="1236345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dirty="0" sz="12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dirty="0" sz="12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2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899794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200" spc="4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dirty="0" sz="1200" spc="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dirty="0" sz="1200" spc="3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dirty="0" sz="12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dirty="0" sz="12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dirty="0" sz="12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983615" indent="-167640">
              <a:lnSpc>
                <a:spcPct val="100000"/>
              </a:lnSpc>
              <a:buChar char="-"/>
              <a:tabLst>
                <a:tab pos="594360" algn="l"/>
              </a:tabLst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dirty="0" sz="12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dirty="0" sz="1200" spc="-1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dirty="0" sz="12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9891" y="1937004"/>
            <a:ext cx="11443970" cy="4247515"/>
          </a:xfrm>
          <a:custGeom>
            <a:avLst/>
            <a:gdLst/>
            <a:ahLst/>
            <a:cxnLst/>
            <a:rect l="l" t="t" r="r" b="b"/>
            <a:pathLst>
              <a:path w="11443970" h="4247515">
                <a:moveTo>
                  <a:pt x="0" y="4247388"/>
                </a:moveTo>
                <a:lnTo>
                  <a:pt x="11443716" y="4247388"/>
                </a:lnTo>
                <a:lnTo>
                  <a:pt x="11443716" y="0"/>
                </a:lnTo>
                <a:lnTo>
                  <a:pt x="0" y="0"/>
                </a:lnTo>
                <a:lnTo>
                  <a:pt x="0" y="4247388"/>
                </a:lnTo>
                <a:close/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492877" y="1948433"/>
            <a:ext cx="17799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>
                <a:solidFill>
                  <a:srgbClr val="FF3300"/>
                </a:solidFill>
                <a:latin typeface="Calibri"/>
                <a:cs typeface="Calibri"/>
              </a:rPr>
              <a:t>MySQL-Role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16" name="object 16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004" y="2817876"/>
            <a:ext cx="4632960" cy="295973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29"/>
              </a:spcBef>
            </a:pPr>
            <a:r>
              <a:rPr dirty="0" sz="2000" spc="-10">
                <a:solidFill>
                  <a:srgbClr val="FF3300"/>
                </a:solidFill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99176" y="2816351"/>
            <a:ext cx="2760345" cy="164147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29844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234"/>
              </a:spcBef>
            </a:pPr>
            <a:r>
              <a:rPr dirty="0" sz="2000" spc="-15">
                <a:solidFill>
                  <a:srgbClr val="FF3300"/>
                </a:solidFill>
                <a:latin typeface="Calibri"/>
                <a:cs typeface="Calibri"/>
              </a:rPr>
              <a:t>vars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67400" y="3278123"/>
            <a:ext cx="2289175" cy="101663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7465" rIns="0" bIns="0" rtlCol="0" vert="horz">
            <a:spAutoFit/>
          </a:bodyPr>
          <a:lstStyle/>
          <a:p>
            <a:pPr marL="426720">
              <a:lnSpc>
                <a:spcPct val="100000"/>
              </a:lnSpc>
              <a:spcBef>
                <a:spcPts val="295"/>
              </a:spcBef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mysql_packages:</a:t>
            </a:r>
            <a:endParaRPr sz="1200">
              <a:latin typeface="Consolas"/>
              <a:cs typeface="Consolas"/>
            </a:endParaRPr>
          </a:p>
          <a:p>
            <a:pPr marL="763270" indent="-169545">
              <a:lnSpc>
                <a:spcPct val="100000"/>
              </a:lnSpc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200">
              <a:latin typeface="Consolas"/>
              <a:cs typeface="Consolas"/>
            </a:endParaRPr>
          </a:p>
          <a:p>
            <a:pPr marL="426720" marR="507365" indent="16764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mys</a:t>
            </a:r>
            <a:r>
              <a:rPr dirty="0" sz="1200" spc="10">
                <a:solidFill>
                  <a:srgbClr val="E6DB74"/>
                </a:solidFill>
                <a:latin typeface="Consolas"/>
                <a:cs typeface="Consolas"/>
              </a:rPr>
              <a:t>q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l-s</a:t>
            </a:r>
            <a:r>
              <a:rPr dirty="0" sz="1200" spc="1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dirty="0" sz="1200" spc="1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er 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db_config:</a:t>
            </a:r>
            <a:endParaRPr sz="1200">
              <a:latin typeface="Consolas"/>
              <a:cs typeface="Consolas"/>
            </a:endParaRPr>
          </a:p>
          <a:p>
            <a:pPr marL="679450">
              <a:lnSpc>
                <a:spcPct val="100000"/>
              </a:lnSpc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db_name:</a:t>
            </a:r>
            <a:r>
              <a:rPr dirty="0" sz="1200" spc="-4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db1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6128" y="4552188"/>
            <a:ext cx="2775585" cy="122872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2000" spc="-10">
                <a:solidFill>
                  <a:srgbClr val="FF3300"/>
                </a:solidFill>
                <a:latin typeface="Calibri"/>
                <a:cs typeface="Calibri"/>
              </a:rPr>
              <a:t>defaults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67400" y="4981955"/>
            <a:ext cx="2289175" cy="46228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8100" rIns="0" bIns="0" rtlCol="0" vert="horz">
            <a:spAutoFit/>
          </a:bodyPr>
          <a:lstStyle/>
          <a:p>
            <a:pPr marL="90805" marR="87630">
              <a:lnSpc>
                <a:spcPct val="100000"/>
              </a:lnSpc>
              <a:spcBef>
                <a:spcPts val="300"/>
              </a:spcBef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mysql_user_name: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root </a:t>
            </a:r>
            <a:r>
              <a:rPr dirty="0" sz="1200" spc="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mysql_user_password:</a:t>
            </a:r>
            <a:r>
              <a:rPr dirty="0" sz="1200" spc="-5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root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96883" y="2819400"/>
            <a:ext cx="2760345" cy="162496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229"/>
              </a:spcBef>
            </a:pPr>
            <a:r>
              <a:rPr dirty="0" sz="2000" spc="-10">
                <a:solidFill>
                  <a:srgbClr val="FF3300"/>
                </a:solidFill>
                <a:latin typeface="Calibri"/>
                <a:cs typeface="Calibri"/>
              </a:rPr>
              <a:t>handlers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96883" y="4527803"/>
            <a:ext cx="2760345" cy="1229995"/>
          </a:xfrm>
          <a:prstGeom prst="rect">
            <a:avLst/>
          </a:prstGeom>
          <a:solidFill>
            <a:srgbClr val="282822"/>
          </a:solidFill>
          <a:ln w="9525">
            <a:solidFill>
              <a:srgbClr val="FF3300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866140">
              <a:lnSpc>
                <a:spcPct val="100000"/>
              </a:lnSpc>
              <a:spcBef>
                <a:spcPts val="244"/>
              </a:spcBef>
            </a:pPr>
            <a:r>
              <a:rPr dirty="0" sz="2000" spc="-10">
                <a:solidFill>
                  <a:srgbClr val="FF3300"/>
                </a:solidFill>
                <a:latin typeface="Calibri"/>
                <a:cs typeface="Calibri"/>
              </a:rPr>
              <a:t>templates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21407"/>
              <a:ext cx="12187427" cy="34122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047" y="0"/>
              <a:ext cx="9460992" cy="6856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71" y="0"/>
              <a:ext cx="10023348" cy="6857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6191" y="0"/>
              <a:ext cx="9491472" cy="68381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383" y="0"/>
              <a:ext cx="9808464" cy="6857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 b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2955" y="2471927"/>
            <a:ext cx="736600" cy="3036570"/>
            <a:chOff x="1552955" y="2471927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w="0"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60295" y="2405253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7227" y="2774823"/>
            <a:ext cx="1866900" cy="273558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8655" marR="389890" indent="-656590">
              <a:lnSpc>
                <a:spcPts val="3180"/>
              </a:lnSpc>
              <a:spcBef>
                <a:spcPts val="160"/>
              </a:spcBef>
              <a:tabLst>
                <a:tab pos="66865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ha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68655" marR="429259" indent="13970">
              <a:lnSpc>
                <a:spcPts val="315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aults 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448" y="3058667"/>
            <a:ext cx="380365" cy="2333625"/>
          </a:xfrm>
          <a:custGeom>
            <a:avLst/>
            <a:gdLst/>
            <a:ahLst/>
            <a:cxnLst/>
            <a:rect l="l" t="t" r="r" b="b"/>
            <a:pathLst>
              <a:path w="380364" h="2333625">
                <a:moveTo>
                  <a:pt x="30479" y="0"/>
                </a:moveTo>
                <a:lnTo>
                  <a:pt x="380238" y="0"/>
                </a:lnTo>
              </a:path>
              <a:path w="380364" h="2333625">
                <a:moveTo>
                  <a:pt x="0" y="356616"/>
                </a:moveTo>
                <a:lnTo>
                  <a:pt x="349757" y="356616"/>
                </a:lnTo>
              </a:path>
              <a:path w="380364" h="2333625">
                <a:moveTo>
                  <a:pt x="30479" y="739140"/>
                </a:moveTo>
                <a:lnTo>
                  <a:pt x="380238" y="739140"/>
                </a:lnTo>
              </a:path>
              <a:path w="380364" h="2333625">
                <a:moveTo>
                  <a:pt x="0" y="1141476"/>
                </a:moveTo>
                <a:lnTo>
                  <a:pt x="349757" y="1141476"/>
                </a:lnTo>
              </a:path>
              <a:path w="380364" h="2333625">
                <a:moveTo>
                  <a:pt x="16763" y="1539240"/>
                </a:moveTo>
                <a:lnTo>
                  <a:pt x="366521" y="1539240"/>
                </a:lnTo>
              </a:path>
              <a:path w="380364" h="2333625">
                <a:moveTo>
                  <a:pt x="30479" y="1917192"/>
                </a:moveTo>
                <a:lnTo>
                  <a:pt x="380238" y="1917192"/>
                </a:lnTo>
              </a:path>
              <a:path w="380364" h="2333625">
                <a:moveTo>
                  <a:pt x="30479" y="2333244"/>
                </a:moveTo>
                <a:lnTo>
                  <a:pt x="380238" y="2333244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791455" y="2528316"/>
            <a:ext cx="736600" cy="1412875"/>
            <a:chOff x="4791455" y="2528316"/>
            <a:chExt cx="736600" cy="1412875"/>
          </a:xfrm>
        </p:grpSpPr>
        <p:sp>
          <p:nvSpPr>
            <p:cNvPr id="31" name="object 31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w="0"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099684" y="2460752"/>
            <a:ext cx="1223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5728" y="2759710"/>
            <a:ext cx="1930400" cy="80391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683260">
              <a:lnSpc>
                <a:spcPct val="100000"/>
              </a:lnSpc>
              <a:spcBef>
                <a:spcPts val="100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929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17947" y="3037332"/>
            <a:ext cx="380365" cy="382905"/>
          </a:xfrm>
          <a:custGeom>
            <a:avLst/>
            <a:gdLst/>
            <a:ahLst/>
            <a:cxnLst/>
            <a:rect l="l" t="t" r="r" b="b"/>
            <a:pathLst>
              <a:path w="380364" h="382904">
                <a:moveTo>
                  <a:pt x="0" y="0"/>
                </a:moveTo>
                <a:lnTo>
                  <a:pt x="349757" y="0"/>
                </a:lnTo>
              </a:path>
              <a:path w="380364" h="382904">
                <a:moveTo>
                  <a:pt x="30479" y="382523"/>
                </a:moveTo>
                <a:lnTo>
                  <a:pt x="380238" y="382523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9" name="object 39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2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 b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52955" y="2471927"/>
            <a:ext cx="736600" cy="3036570"/>
            <a:chOff x="1552955" y="2471927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w="0"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60295" y="2405253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97227" y="2774823"/>
            <a:ext cx="1866900" cy="273558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8655" marR="389890" indent="-656590">
              <a:lnSpc>
                <a:spcPts val="3180"/>
              </a:lnSpc>
              <a:spcBef>
                <a:spcPts val="160"/>
              </a:spcBef>
              <a:tabLst>
                <a:tab pos="66865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ha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68655" marR="429259" indent="13970">
              <a:lnSpc>
                <a:spcPts val="315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aults 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448" y="3058667"/>
            <a:ext cx="380365" cy="2333625"/>
          </a:xfrm>
          <a:custGeom>
            <a:avLst/>
            <a:gdLst/>
            <a:ahLst/>
            <a:cxnLst/>
            <a:rect l="l" t="t" r="r" b="b"/>
            <a:pathLst>
              <a:path w="380364" h="2333625">
                <a:moveTo>
                  <a:pt x="30479" y="0"/>
                </a:moveTo>
                <a:lnTo>
                  <a:pt x="380238" y="0"/>
                </a:lnTo>
              </a:path>
              <a:path w="380364" h="2333625">
                <a:moveTo>
                  <a:pt x="0" y="356616"/>
                </a:moveTo>
                <a:lnTo>
                  <a:pt x="349757" y="356616"/>
                </a:lnTo>
              </a:path>
              <a:path w="380364" h="2333625">
                <a:moveTo>
                  <a:pt x="30479" y="739140"/>
                </a:moveTo>
                <a:lnTo>
                  <a:pt x="380238" y="739140"/>
                </a:lnTo>
              </a:path>
              <a:path w="380364" h="2333625">
                <a:moveTo>
                  <a:pt x="0" y="1141476"/>
                </a:moveTo>
                <a:lnTo>
                  <a:pt x="349757" y="1141476"/>
                </a:lnTo>
              </a:path>
              <a:path w="380364" h="2333625">
                <a:moveTo>
                  <a:pt x="16763" y="1539240"/>
                </a:moveTo>
                <a:lnTo>
                  <a:pt x="366521" y="1539240"/>
                </a:lnTo>
              </a:path>
              <a:path w="380364" h="2333625">
                <a:moveTo>
                  <a:pt x="30479" y="1917192"/>
                </a:moveTo>
                <a:lnTo>
                  <a:pt x="380238" y="1917192"/>
                </a:lnTo>
              </a:path>
              <a:path w="380364" h="2333625">
                <a:moveTo>
                  <a:pt x="30479" y="2333244"/>
                </a:moveTo>
                <a:lnTo>
                  <a:pt x="380238" y="2333244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791455" y="2528316"/>
            <a:ext cx="736600" cy="1412875"/>
            <a:chOff x="4791455" y="2528316"/>
            <a:chExt cx="736600" cy="1412875"/>
          </a:xfrm>
        </p:grpSpPr>
        <p:sp>
          <p:nvSpPr>
            <p:cNvPr id="31" name="object 31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w="0"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099684" y="2460752"/>
            <a:ext cx="1223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5728" y="2759710"/>
            <a:ext cx="1930400" cy="803910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683260">
              <a:lnSpc>
                <a:spcPct val="100000"/>
              </a:lnSpc>
              <a:spcBef>
                <a:spcPts val="100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929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17947" y="3037332"/>
            <a:ext cx="380365" cy="382905"/>
          </a:xfrm>
          <a:custGeom>
            <a:avLst/>
            <a:gdLst/>
            <a:ahLst/>
            <a:cxnLst/>
            <a:rect l="l" t="t" r="r" b="b"/>
            <a:pathLst>
              <a:path w="380364" h="382904">
                <a:moveTo>
                  <a:pt x="0" y="0"/>
                </a:moveTo>
                <a:lnTo>
                  <a:pt x="349757" y="0"/>
                </a:lnTo>
              </a:path>
              <a:path w="380364" h="382904">
                <a:moveTo>
                  <a:pt x="30479" y="382523"/>
                </a:moveTo>
                <a:lnTo>
                  <a:pt x="380238" y="382523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9" name="object 39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2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21046" y="1218438"/>
            <a:ext cx="6788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 b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 b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6392" y="464743"/>
            <a:ext cx="471170" cy="641350"/>
          </a:xfrm>
          <a:custGeom>
            <a:avLst/>
            <a:gdLst/>
            <a:ahLst/>
            <a:cxnLst/>
            <a:rect l="l" t="t" r="r" b="b"/>
            <a:pathLst>
              <a:path w="471170" h="641350">
                <a:moveTo>
                  <a:pt x="184962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53047" y="640740"/>
                </a:lnTo>
                <a:lnTo>
                  <a:pt x="184962" y="508825"/>
                </a:lnTo>
                <a:close/>
              </a:path>
              <a:path w="471170" h="641350">
                <a:moveTo>
                  <a:pt x="395528" y="169608"/>
                </a:moveTo>
                <a:lnTo>
                  <a:pt x="357860" y="169608"/>
                </a:lnTo>
                <a:lnTo>
                  <a:pt x="357860" y="301523"/>
                </a:lnTo>
                <a:lnTo>
                  <a:pt x="75336" y="301523"/>
                </a:lnTo>
                <a:lnTo>
                  <a:pt x="75336" y="471131"/>
                </a:lnTo>
                <a:lnTo>
                  <a:pt x="113004" y="471131"/>
                </a:lnTo>
                <a:lnTo>
                  <a:pt x="113004" y="339217"/>
                </a:lnTo>
                <a:lnTo>
                  <a:pt x="354571" y="339217"/>
                </a:lnTo>
                <a:lnTo>
                  <a:pt x="395528" y="298272"/>
                </a:lnTo>
                <a:lnTo>
                  <a:pt x="395528" y="169608"/>
                </a:lnTo>
                <a:close/>
              </a:path>
              <a:path w="471170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50870" y="1226565"/>
            <a:ext cx="83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8097" y="436699"/>
            <a:ext cx="715010" cy="535940"/>
            <a:chOff x="7488097" y="436699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7488097" y="653476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6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2" y="211013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7867" y="436699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590790" y="1282065"/>
            <a:ext cx="55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87823" y="3614928"/>
            <a:ext cx="736600" cy="3036570"/>
            <a:chOff x="4687823" y="3614928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4805171" y="3750564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w="0" h="2897504">
                  <a:moveTo>
                    <a:pt x="0" y="0"/>
                  </a:moveTo>
                  <a:lnTo>
                    <a:pt x="0" y="2897339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7823" y="3614928"/>
              <a:ext cx="228600" cy="228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315" y="4085844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5315" y="4462272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075" y="4850892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075" y="5254752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5315" y="601980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075" y="6419088"/>
              <a:ext cx="228600" cy="22860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995798" y="3547617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5315" y="5643371"/>
            <a:ext cx="228600" cy="2286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832096" y="3917188"/>
            <a:ext cx="1867535" cy="273558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682625">
              <a:lnSpc>
                <a:spcPct val="100000"/>
              </a:lnSpc>
              <a:spcBef>
                <a:spcPts val="9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669290" marR="388620" indent="-657225">
              <a:lnSpc>
                <a:spcPts val="3180"/>
              </a:lnSpc>
              <a:spcBef>
                <a:spcPts val="160"/>
              </a:spcBef>
              <a:tabLst>
                <a:tab pos="66929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han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620"/>
              </a:spcBef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682625">
              <a:lnSpc>
                <a:spcPct val="100000"/>
              </a:lnSpc>
              <a:spcBef>
                <a:spcPts val="805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defaults</a:t>
            </a:r>
            <a:endParaRPr sz="1800">
              <a:latin typeface="Calibri"/>
              <a:cs typeface="Calibri"/>
            </a:endParaRPr>
          </a:p>
          <a:p>
            <a:pPr marL="669290">
              <a:lnSpc>
                <a:spcPct val="100000"/>
              </a:lnSpc>
              <a:spcBef>
                <a:spcPts val="99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25823" y="2366772"/>
            <a:ext cx="1271905" cy="4170045"/>
            <a:chOff x="3925823" y="2366772"/>
            <a:chExt cx="1271905" cy="4170045"/>
          </a:xfrm>
        </p:grpSpPr>
        <p:sp>
          <p:nvSpPr>
            <p:cNvPr id="30" name="object 30"/>
            <p:cNvSpPr/>
            <p:nvPr/>
          </p:nvSpPr>
          <p:spPr>
            <a:xfrm>
              <a:off x="4043171" y="2502408"/>
              <a:ext cx="1151890" cy="4030979"/>
            </a:xfrm>
            <a:custGeom>
              <a:avLst/>
              <a:gdLst/>
              <a:ahLst/>
              <a:cxnLst/>
              <a:rect l="l" t="t" r="r" b="b"/>
              <a:pathLst>
                <a:path w="1151889" h="4030979">
                  <a:moveTo>
                    <a:pt x="801624" y="1697735"/>
                  </a:moveTo>
                  <a:lnTo>
                    <a:pt x="1151381" y="1697735"/>
                  </a:lnTo>
                </a:path>
                <a:path w="1151889" h="4030979">
                  <a:moveTo>
                    <a:pt x="771143" y="2055875"/>
                  </a:moveTo>
                  <a:lnTo>
                    <a:pt x="1120902" y="2055875"/>
                  </a:lnTo>
                </a:path>
                <a:path w="1151889" h="4030979">
                  <a:moveTo>
                    <a:pt x="801624" y="2436875"/>
                  </a:moveTo>
                  <a:lnTo>
                    <a:pt x="1151381" y="2436875"/>
                  </a:lnTo>
                </a:path>
                <a:path w="1151889" h="4030979">
                  <a:moveTo>
                    <a:pt x="771143" y="2839211"/>
                  </a:moveTo>
                  <a:lnTo>
                    <a:pt x="1120902" y="2839211"/>
                  </a:lnTo>
                </a:path>
                <a:path w="1151889" h="4030979">
                  <a:moveTo>
                    <a:pt x="801624" y="3616452"/>
                  </a:moveTo>
                  <a:lnTo>
                    <a:pt x="1151381" y="3616452"/>
                  </a:lnTo>
                </a:path>
                <a:path w="1151889" h="4030979">
                  <a:moveTo>
                    <a:pt x="801624" y="4030979"/>
                  </a:moveTo>
                  <a:lnTo>
                    <a:pt x="1151381" y="4030979"/>
                  </a:lnTo>
                </a:path>
                <a:path w="1151889" h="4030979">
                  <a:moveTo>
                    <a:pt x="0" y="0"/>
                  </a:moveTo>
                  <a:lnTo>
                    <a:pt x="0" y="1273936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5823" y="2366772"/>
              <a:ext cx="228600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1791" y="2781300"/>
              <a:ext cx="228600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8075" y="3169920"/>
              <a:ext cx="228600" cy="2286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233164" y="2300096"/>
            <a:ext cx="1223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70096" y="2599817"/>
            <a:ext cx="1929130" cy="803275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682625">
              <a:lnSpc>
                <a:spcPct val="100000"/>
              </a:lnSpc>
              <a:spcBef>
                <a:spcPts val="10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66865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121652" y="1848611"/>
            <a:ext cx="4887595" cy="4616450"/>
            <a:chOff x="7121652" y="1848611"/>
            <a:chExt cx="4887595" cy="4616450"/>
          </a:xfrm>
        </p:grpSpPr>
        <p:sp>
          <p:nvSpPr>
            <p:cNvPr id="37" name="object 37"/>
            <p:cNvSpPr/>
            <p:nvPr/>
          </p:nvSpPr>
          <p:spPr>
            <a:xfrm>
              <a:off x="7121652" y="2217419"/>
              <a:ext cx="4887595" cy="4247515"/>
            </a:xfrm>
            <a:custGeom>
              <a:avLst/>
              <a:gdLst/>
              <a:ahLst/>
              <a:cxnLst/>
              <a:rect l="l" t="t" r="r" b="b"/>
              <a:pathLst>
                <a:path w="4887595" h="4247515">
                  <a:moveTo>
                    <a:pt x="4887467" y="0"/>
                  </a:moveTo>
                  <a:lnTo>
                    <a:pt x="0" y="0"/>
                  </a:lnTo>
                  <a:lnTo>
                    <a:pt x="0" y="4247388"/>
                  </a:lnTo>
                  <a:lnTo>
                    <a:pt x="4887467" y="4247388"/>
                  </a:lnTo>
                  <a:lnTo>
                    <a:pt x="48874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21652" y="1848611"/>
              <a:ext cx="1805939" cy="368935"/>
            </a:xfrm>
            <a:custGeom>
              <a:avLst/>
              <a:gdLst/>
              <a:ahLst/>
              <a:cxnLst/>
              <a:rect l="l" t="t" r="r" b="b"/>
              <a:pathLst>
                <a:path w="1805940" h="368935">
                  <a:moveTo>
                    <a:pt x="180594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805940" y="368808"/>
                  </a:lnTo>
                  <a:lnTo>
                    <a:pt x="180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361188" y="2874136"/>
            <a:ext cx="4344670" cy="2620010"/>
            <a:chOff x="361188" y="2874136"/>
            <a:chExt cx="4344670" cy="2620010"/>
          </a:xfrm>
        </p:grpSpPr>
        <p:sp>
          <p:nvSpPr>
            <p:cNvPr id="40" name="object 40"/>
            <p:cNvSpPr/>
            <p:nvPr/>
          </p:nvSpPr>
          <p:spPr>
            <a:xfrm>
              <a:off x="4052316" y="2877311"/>
              <a:ext cx="650240" cy="900430"/>
            </a:xfrm>
            <a:custGeom>
              <a:avLst/>
              <a:gdLst/>
              <a:ahLst/>
              <a:cxnLst/>
              <a:rect l="l" t="t" r="r" b="b"/>
              <a:pathLst>
                <a:path w="650239" h="900429">
                  <a:moveTo>
                    <a:pt x="0" y="0"/>
                  </a:moveTo>
                  <a:lnTo>
                    <a:pt x="349758" y="0"/>
                  </a:lnTo>
                </a:path>
                <a:path w="650239" h="900429">
                  <a:moveTo>
                    <a:pt x="30480" y="381000"/>
                  </a:moveTo>
                  <a:lnTo>
                    <a:pt x="380238" y="381000"/>
                  </a:lnTo>
                </a:path>
                <a:path w="650239" h="900429">
                  <a:moveTo>
                    <a:pt x="472439" y="537972"/>
                  </a:moveTo>
                  <a:lnTo>
                    <a:pt x="472439" y="900430"/>
                  </a:lnTo>
                </a:path>
                <a:path w="650239" h="900429">
                  <a:moveTo>
                    <a:pt x="472439" y="856488"/>
                  </a:moveTo>
                  <a:lnTo>
                    <a:pt x="650239" y="856488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61188" y="5125211"/>
              <a:ext cx="3343910" cy="368935"/>
            </a:xfrm>
            <a:custGeom>
              <a:avLst/>
              <a:gdLst/>
              <a:ahLst/>
              <a:cxnLst/>
              <a:rect l="l" t="t" r="r" b="b"/>
              <a:pathLst>
                <a:path w="3343910" h="368935">
                  <a:moveTo>
                    <a:pt x="3343655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343655" y="368807"/>
                  </a:lnTo>
                  <a:lnTo>
                    <a:pt x="3343655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201281" y="1772792"/>
            <a:ext cx="4448810" cy="164020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299085" marR="5080" indent="-287020">
              <a:lnSpc>
                <a:spcPct val="100000"/>
              </a:lnSpc>
              <a:spcBef>
                <a:spcPts val="745"/>
              </a:spcBef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26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800" spc="-2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800" spc="-1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800" spc="-2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800" spc="-97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8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266065">
              <a:lnSpc>
                <a:spcPct val="100000"/>
              </a:lnSpc>
              <a:spcBef>
                <a:spcPts val="415"/>
              </a:spcBef>
            </a:pPr>
            <a:r>
              <a:rPr dirty="0" sz="1800" spc="-5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765810">
              <a:lnSpc>
                <a:spcPct val="100000"/>
              </a:lnSpc>
            </a:pP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800" spc="-6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9318" y="5145151"/>
            <a:ext cx="3033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1188" y="5494020"/>
            <a:ext cx="4215765" cy="368935"/>
          </a:xfrm>
          <a:custGeom>
            <a:avLst/>
            <a:gdLst/>
            <a:ahLst/>
            <a:cxnLst/>
            <a:rect l="l" t="t" r="r" b="b"/>
            <a:pathLst>
              <a:path w="4215765" h="368935">
                <a:moveTo>
                  <a:pt x="4215384" y="0"/>
                </a:moveTo>
                <a:lnTo>
                  <a:pt x="0" y="0"/>
                </a:lnTo>
                <a:lnTo>
                  <a:pt x="0" y="368807"/>
                </a:lnTo>
                <a:lnTo>
                  <a:pt x="4215384" y="368807"/>
                </a:lnTo>
                <a:lnTo>
                  <a:pt x="42153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39318" y="5514543"/>
            <a:ext cx="40341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16380" algn="l"/>
              </a:tabLst>
            </a:pPr>
            <a:r>
              <a:rPr dirty="0" sz="1800" spc="-5">
                <a:solidFill>
                  <a:srgbClr val="A6E12D"/>
                </a:solidFill>
                <a:latin typeface="Consolas"/>
                <a:cs typeface="Consolas"/>
              </a:rPr>
              <a:t>roles_path	</a:t>
            </a:r>
            <a:r>
              <a:rPr dirty="0" sz="180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dirty="0" sz="1800" spc="-9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baseline="3086" sz="2700" spc="-7">
                <a:solidFill>
                  <a:srgbClr val="E6DB74"/>
                </a:solidFill>
                <a:latin typeface="Consolas"/>
                <a:cs typeface="Consolas"/>
              </a:rPr>
              <a:t>/etc/ansible/roles</a:t>
            </a:r>
            <a:endParaRPr baseline="3086" sz="27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18379" y="5503570"/>
            <a:ext cx="494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695" algn="l"/>
              </a:tabLst>
            </a:pPr>
            <a:r>
              <a:rPr dirty="0" u="dash" sz="1800">
                <a:solidFill>
                  <a:srgbClr val="E6DB74"/>
                </a:solidFill>
                <a:uFill>
                  <a:solidFill>
                    <a:srgbClr val="E84B21"/>
                  </a:solidFill>
                </a:uFill>
                <a:latin typeface="Consolas"/>
                <a:cs typeface="Consolas"/>
              </a:rPr>
              <a:t> 	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22383" y="392094"/>
            <a:ext cx="694055" cy="452120"/>
            <a:chOff x="5222383" y="392094"/>
            <a:chExt cx="694055" cy="452120"/>
          </a:xfrm>
        </p:grpSpPr>
        <p:sp>
          <p:nvSpPr>
            <p:cNvPr id="3" name="object 3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361628" y="258178"/>
                  </a:moveTo>
                  <a:lnTo>
                    <a:pt x="0" y="258178"/>
                  </a:lnTo>
                  <a:lnTo>
                    <a:pt x="180814" y="439092"/>
                  </a:lnTo>
                  <a:lnTo>
                    <a:pt x="361628" y="258178"/>
                  </a:lnTo>
                  <a:close/>
                </a:path>
                <a:path w="681354" h="439419">
                  <a:moveTo>
                    <a:pt x="437909" y="0"/>
                  </a:move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631573" y="149819"/>
                  </a:lnTo>
                  <a:lnTo>
                    <a:pt x="681068" y="100325"/>
                  </a:ln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close/>
                </a:path>
                <a:path w="681354" h="439419">
                  <a:moveTo>
                    <a:pt x="631573" y="149819"/>
                  </a:move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  <a:lnTo>
                    <a:pt x="631573" y="149819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28663" y="398375"/>
              <a:ext cx="681355" cy="439420"/>
            </a:xfrm>
            <a:custGeom>
              <a:avLst/>
              <a:gdLst/>
              <a:ahLst/>
              <a:cxnLst/>
              <a:rect l="l" t="t" r="r" b="b"/>
              <a:pathLst>
                <a:path w="681354" h="439419">
                  <a:moveTo>
                    <a:pt x="180814" y="439092"/>
                  </a:moveTo>
                  <a:lnTo>
                    <a:pt x="361628" y="258178"/>
                  </a:lnTo>
                  <a:lnTo>
                    <a:pt x="260862" y="258178"/>
                  </a:lnTo>
                  <a:lnTo>
                    <a:pt x="284518" y="222305"/>
                  </a:lnTo>
                  <a:lnTo>
                    <a:pt x="315181" y="192356"/>
                  </a:lnTo>
                  <a:lnTo>
                    <a:pt x="351721" y="169508"/>
                  </a:lnTo>
                  <a:lnTo>
                    <a:pt x="393007" y="154937"/>
                  </a:lnTo>
                  <a:lnTo>
                    <a:pt x="437909" y="149819"/>
                  </a:lnTo>
                  <a:lnTo>
                    <a:pt x="474519" y="153249"/>
                  </a:lnTo>
                  <a:lnTo>
                    <a:pt x="509010" y="163128"/>
                  </a:lnTo>
                  <a:lnTo>
                    <a:pt x="540676" y="178837"/>
                  </a:lnTo>
                  <a:lnTo>
                    <a:pt x="568811" y="199758"/>
                  </a:lnTo>
                  <a:lnTo>
                    <a:pt x="581633" y="199758"/>
                  </a:lnTo>
                </a:path>
                <a:path w="681354" h="439419">
                  <a:moveTo>
                    <a:pt x="681068" y="100325"/>
                  </a:moveTo>
                  <a:lnTo>
                    <a:pt x="626257" y="55357"/>
                  </a:lnTo>
                  <a:lnTo>
                    <a:pt x="583617" y="31900"/>
                  </a:lnTo>
                  <a:lnTo>
                    <a:pt x="537645" y="14516"/>
                  </a:lnTo>
                  <a:lnTo>
                    <a:pt x="488892" y="3713"/>
                  </a:lnTo>
                  <a:lnTo>
                    <a:pt x="437909" y="0"/>
                  </a:lnTo>
                  <a:lnTo>
                    <a:pt x="390431" y="3209"/>
                  </a:lnTo>
                  <a:lnTo>
                    <a:pt x="344902" y="12558"/>
                  </a:lnTo>
                  <a:lnTo>
                    <a:pt x="301747" y="27628"/>
                  </a:lnTo>
                  <a:lnTo>
                    <a:pt x="261389" y="48002"/>
                  </a:lnTo>
                  <a:lnTo>
                    <a:pt x="224251" y="73260"/>
                  </a:lnTo>
                  <a:lnTo>
                    <a:pt x="190758" y="102985"/>
                  </a:lnTo>
                  <a:lnTo>
                    <a:pt x="161334" y="136757"/>
                  </a:lnTo>
                  <a:lnTo>
                    <a:pt x="136401" y="174159"/>
                  </a:lnTo>
                  <a:lnTo>
                    <a:pt x="116384" y="214772"/>
                  </a:lnTo>
                  <a:lnTo>
                    <a:pt x="101707" y="258178"/>
                  </a:lnTo>
                  <a:lnTo>
                    <a:pt x="0" y="258178"/>
                  </a:lnTo>
                  <a:lnTo>
                    <a:pt x="180814" y="439092"/>
                  </a:lnTo>
                </a:path>
              </a:pathLst>
            </a:custGeom>
            <a:ln w="12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4809" y="889607"/>
            <a:ext cx="174009" cy="1071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21046" y="1218438"/>
            <a:ext cx="67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82075" y="452551"/>
            <a:ext cx="753745" cy="641350"/>
          </a:xfrm>
          <a:custGeom>
            <a:avLst/>
            <a:gdLst/>
            <a:ahLst/>
            <a:cxnLst/>
            <a:rect l="l" t="t" r="r" b="b"/>
            <a:pathLst>
              <a:path w="753744" h="641350">
                <a:moveTo>
                  <a:pt x="188353" y="508825"/>
                </a:moveTo>
                <a:lnTo>
                  <a:pt x="0" y="508825"/>
                </a:lnTo>
                <a:lnTo>
                  <a:pt x="0" y="640740"/>
                </a:lnTo>
                <a:lnTo>
                  <a:pt x="188353" y="640740"/>
                </a:lnTo>
                <a:lnTo>
                  <a:pt x="188353" y="508825"/>
                </a:lnTo>
                <a:close/>
              </a:path>
              <a:path w="753744" h="641350">
                <a:moveTo>
                  <a:pt x="470865" y="508825"/>
                </a:moveTo>
                <a:lnTo>
                  <a:pt x="282524" y="508825"/>
                </a:lnTo>
                <a:lnTo>
                  <a:pt x="282524" y="640740"/>
                </a:lnTo>
                <a:lnTo>
                  <a:pt x="470865" y="640740"/>
                </a:lnTo>
                <a:lnTo>
                  <a:pt x="470865" y="508825"/>
                </a:lnTo>
                <a:close/>
              </a:path>
              <a:path w="753744" h="641350">
                <a:moveTo>
                  <a:pt x="470865" y="0"/>
                </a:moveTo>
                <a:lnTo>
                  <a:pt x="282524" y="0"/>
                </a:lnTo>
                <a:lnTo>
                  <a:pt x="282524" y="131927"/>
                </a:lnTo>
                <a:lnTo>
                  <a:pt x="470865" y="131927"/>
                </a:lnTo>
                <a:lnTo>
                  <a:pt x="470865" y="0"/>
                </a:lnTo>
                <a:close/>
              </a:path>
              <a:path w="753744" h="641350">
                <a:moveTo>
                  <a:pt x="678053" y="301955"/>
                </a:moveTo>
                <a:lnTo>
                  <a:pt x="395528" y="301955"/>
                </a:lnTo>
                <a:lnTo>
                  <a:pt x="395528" y="169837"/>
                </a:lnTo>
                <a:lnTo>
                  <a:pt x="357860" y="169837"/>
                </a:lnTo>
                <a:lnTo>
                  <a:pt x="357860" y="301955"/>
                </a:lnTo>
                <a:lnTo>
                  <a:pt x="75336" y="301955"/>
                </a:lnTo>
                <a:lnTo>
                  <a:pt x="75336" y="338797"/>
                </a:lnTo>
                <a:lnTo>
                  <a:pt x="75336" y="470916"/>
                </a:lnTo>
                <a:lnTo>
                  <a:pt x="113004" y="470916"/>
                </a:lnTo>
                <a:lnTo>
                  <a:pt x="113004" y="338797"/>
                </a:lnTo>
                <a:lnTo>
                  <a:pt x="357860" y="338797"/>
                </a:lnTo>
                <a:lnTo>
                  <a:pt x="357860" y="470916"/>
                </a:lnTo>
                <a:lnTo>
                  <a:pt x="395528" y="470916"/>
                </a:lnTo>
                <a:lnTo>
                  <a:pt x="395528" y="338797"/>
                </a:lnTo>
                <a:lnTo>
                  <a:pt x="640384" y="338797"/>
                </a:lnTo>
                <a:lnTo>
                  <a:pt x="640384" y="470916"/>
                </a:lnTo>
                <a:lnTo>
                  <a:pt x="678053" y="470916"/>
                </a:lnTo>
                <a:lnTo>
                  <a:pt x="678053" y="338797"/>
                </a:lnTo>
                <a:lnTo>
                  <a:pt x="678053" y="301955"/>
                </a:lnTo>
                <a:close/>
              </a:path>
              <a:path w="753744" h="641350">
                <a:moveTo>
                  <a:pt x="753389" y="508825"/>
                </a:moveTo>
                <a:lnTo>
                  <a:pt x="565048" y="508825"/>
                </a:lnTo>
                <a:lnTo>
                  <a:pt x="565048" y="640740"/>
                </a:lnTo>
                <a:lnTo>
                  <a:pt x="753389" y="640740"/>
                </a:lnTo>
                <a:lnTo>
                  <a:pt x="753389" y="508825"/>
                </a:lnTo>
                <a:close/>
              </a:path>
            </a:pathLst>
          </a:custGeom>
          <a:solidFill>
            <a:srgbClr val="FF1A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47442" y="1214754"/>
            <a:ext cx="8369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dirty="0" sz="1800" spc="-35" b="0">
                <a:solidFill>
                  <a:srgbClr val="E84B21"/>
                </a:solidFill>
                <a:latin typeface="Calibri"/>
                <a:cs typeface="Calibri"/>
              </a:rPr>
              <a:t>rg</a:t>
            </a:r>
            <a:r>
              <a:rPr dirty="0" sz="1800" b="0">
                <a:solidFill>
                  <a:srgbClr val="E84B21"/>
                </a:solidFill>
                <a:latin typeface="Calibri"/>
                <a:cs typeface="Calibri"/>
              </a:rPr>
              <a:t>ani</a:t>
            </a:r>
            <a:r>
              <a:rPr dirty="0" sz="1800" spc="-40" b="0">
                <a:solidFill>
                  <a:srgbClr val="E84B21"/>
                </a:solidFill>
                <a:latin typeface="Calibri"/>
                <a:cs typeface="Calibri"/>
              </a:rPr>
              <a:t>z</a:t>
            </a:r>
            <a:r>
              <a:rPr dirty="0" sz="1800" b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569881" y="397075"/>
            <a:ext cx="715010" cy="535940"/>
            <a:chOff x="9569881" y="397075"/>
            <a:chExt cx="715010" cy="535940"/>
          </a:xfrm>
        </p:grpSpPr>
        <p:sp>
          <p:nvSpPr>
            <p:cNvPr id="10" name="object 10"/>
            <p:cNvSpPr/>
            <p:nvPr/>
          </p:nvSpPr>
          <p:spPr>
            <a:xfrm>
              <a:off x="9569881" y="613852"/>
              <a:ext cx="318770" cy="319405"/>
            </a:xfrm>
            <a:custGeom>
              <a:avLst/>
              <a:gdLst/>
              <a:ahLst/>
              <a:cxnLst/>
              <a:rect l="l" t="t" r="r" b="b"/>
              <a:pathLst>
                <a:path w="318770" h="319405">
                  <a:moveTo>
                    <a:pt x="159307" y="0"/>
                  </a:moveTo>
                  <a:lnTo>
                    <a:pt x="108954" y="8126"/>
                  </a:lnTo>
                  <a:lnTo>
                    <a:pt x="65223" y="30754"/>
                  </a:lnTo>
                  <a:lnTo>
                    <a:pt x="30730" y="65274"/>
                  </a:lnTo>
                  <a:lnTo>
                    <a:pt x="8121" y="109014"/>
                  </a:lnTo>
                  <a:lnTo>
                    <a:pt x="0" y="159394"/>
                  </a:lnTo>
                  <a:lnTo>
                    <a:pt x="8121" y="209774"/>
                  </a:lnTo>
                  <a:lnTo>
                    <a:pt x="30737" y="253530"/>
                  </a:lnTo>
                  <a:lnTo>
                    <a:pt x="65223" y="288034"/>
                  </a:lnTo>
                  <a:lnTo>
                    <a:pt x="108954" y="310663"/>
                  </a:lnTo>
                  <a:lnTo>
                    <a:pt x="159307" y="318789"/>
                  </a:lnTo>
                  <a:lnTo>
                    <a:pt x="209659" y="310663"/>
                  </a:lnTo>
                  <a:lnTo>
                    <a:pt x="210777" y="310085"/>
                  </a:lnTo>
                  <a:lnTo>
                    <a:pt x="279732" y="241132"/>
                  </a:lnTo>
                  <a:lnTo>
                    <a:pt x="70095" y="241132"/>
                  </a:lnTo>
                  <a:lnTo>
                    <a:pt x="70095" y="206703"/>
                  </a:lnTo>
                  <a:lnTo>
                    <a:pt x="99893" y="176828"/>
                  </a:lnTo>
                  <a:lnTo>
                    <a:pt x="140708" y="164491"/>
                  </a:lnTo>
                  <a:lnTo>
                    <a:pt x="159307" y="162965"/>
                  </a:lnTo>
                  <a:lnTo>
                    <a:pt x="318038" y="162965"/>
                  </a:lnTo>
                  <a:lnTo>
                    <a:pt x="318614" y="159394"/>
                  </a:lnTo>
                  <a:lnTo>
                    <a:pt x="317298" y="151233"/>
                  </a:lnTo>
                  <a:lnTo>
                    <a:pt x="159562" y="151233"/>
                  </a:lnTo>
                  <a:lnTo>
                    <a:pt x="142141" y="147767"/>
                  </a:lnTo>
                  <a:lnTo>
                    <a:pt x="127895" y="138215"/>
                  </a:lnTo>
                  <a:lnTo>
                    <a:pt x="118268" y="124014"/>
                  </a:lnTo>
                  <a:lnTo>
                    <a:pt x="114701" y="106603"/>
                  </a:lnTo>
                  <a:lnTo>
                    <a:pt x="114726" y="106348"/>
                  </a:lnTo>
                  <a:lnTo>
                    <a:pt x="118202" y="89087"/>
                  </a:lnTo>
                  <a:lnTo>
                    <a:pt x="127756" y="74875"/>
                  </a:lnTo>
                  <a:lnTo>
                    <a:pt x="141933" y="65274"/>
                  </a:lnTo>
                  <a:lnTo>
                    <a:pt x="159307" y="61717"/>
                  </a:lnTo>
                  <a:lnTo>
                    <a:pt x="284336" y="61717"/>
                  </a:lnTo>
                  <a:lnTo>
                    <a:pt x="253390" y="30754"/>
                  </a:lnTo>
                  <a:lnTo>
                    <a:pt x="209659" y="8126"/>
                  </a:lnTo>
                  <a:lnTo>
                    <a:pt x="159307" y="0"/>
                  </a:lnTo>
                  <a:close/>
                </a:path>
                <a:path w="318770" h="319405">
                  <a:moveTo>
                    <a:pt x="318038" y="162965"/>
                  </a:moveTo>
                  <a:lnTo>
                    <a:pt x="159307" y="162965"/>
                  </a:lnTo>
                  <a:lnTo>
                    <a:pt x="168646" y="163333"/>
                  </a:lnTo>
                  <a:lnTo>
                    <a:pt x="177922" y="164371"/>
                  </a:lnTo>
                  <a:lnTo>
                    <a:pt x="218999" y="176908"/>
                  </a:lnTo>
                  <a:lnTo>
                    <a:pt x="248624" y="206703"/>
                  </a:lnTo>
                  <a:lnTo>
                    <a:pt x="248638" y="209774"/>
                  </a:lnTo>
                  <a:lnTo>
                    <a:pt x="248519" y="241132"/>
                  </a:lnTo>
                  <a:lnTo>
                    <a:pt x="279732" y="241132"/>
                  </a:lnTo>
                  <a:lnTo>
                    <a:pt x="309851" y="211014"/>
                  </a:lnTo>
                  <a:lnTo>
                    <a:pt x="310492" y="209774"/>
                  </a:lnTo>
                  <a:lnTo>
                    <a:pt x="318038" y="162965"/>
                  </a:lnTo>
                  <a:close/>
                </a:path>
                <a:path w="318770" h="319405">
                  <a:moveTo>
                    <a:pt x="284336" y="61717"/>
                  </a:moveTo>
                  <a:lnTo>
                    <a:pt x="159307" y="61717"/>
                  </a:lnTo>
                  <a:lnTo>
                    <a:pt x="176727" y="65184"/>
                  </a:lnTo>
                  <a:lnTo>
                    <a:pt x="190973" y="74736"/>
                  </a:lnTo>
                  <a:lnTo>
                    <a:pt x="200601" y="88936"/>
                  </a:lnTo>
                  <a:lnTo>
                    <a:pt x="204168" y="106348"/>
                  </a:lnTo>
                  <a:lnTo>
                    <a:pt x="200703" y="123778"/>
                  </a:lnTo>
                  <a:lnTo>
                    <a:pt x="191156" y="138031"/>
                  </a:lnTo>
                  <a:lnTo>
                    <a:pt x="176963" y="147664"/>
                  </a:lnTo>
                  <a:lnTo>
                    <a:pt x="159562" y="151233"/>
                  </a:lnTo>
                  <a:lnTo>
                    <a:pt x="317298" y="151233"/>
                  </a:lnTo>
                  <a:lnTo>
                    <a:pt x="310492" y="109014"/>
                  </a:lnTo>
                  <a:lnTo>
                    <a:pt x="287884" y="65274"/>
                  </a:lnTo>
                  <a:lnTo>
                    <a:pt x="284336" y="61717"/>
                  </a:lnTo>
                  <a:close/>
                </a:path>
              </a:pathLst>
            </a:custGeom>
            <a:solidFill>
              <a:srgbClr val="FF1A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652" y="397075"/>
              <a:ext cx="375167" cy="31560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72319" y="1242186"/>
            <a:ext cx="55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-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-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 spc="-5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dirty="0" sz="1400" spc="5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13204" y="3550920"/>
            <a:ext cx="736600" cy="3036570"/>
            <a:chOff x="2013204" y="3550920"/>
            <a:chExt cx="736600" cy="3036570"/>
          </a:xfrm>
        </p:grpSpPr>
        <p:sp>
          <p:nvSpPr>
            <p:cNvPr id="18" name="object 18"/>
            <p:cNvSpPr/>
            <p:nvPr/>
          </p:nvSpPr>
          <p:spPr>
            <a:xfrm>
              <a:off x="2132076" y="3686556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w="0" h="2897504">
                  <a:moveTo>
                    <a:pt x="0" y="0"/>
                  </a:moveTo>
                  <a:lnTo>
                    <a:pt x="0" y="2897339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3204" y="3550920"/>
              <a:ext cx="228600" cy="2285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0696" y="4021836"/>
              <a:ext cx="228600" cy="228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6" y="439674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6980" y="4786884"/>
              <a:ext cx="228600" cy="2286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6980" y="5190744"/>
              <a:ext cx="228600" cy="228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6" y="557784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0696" y="5955792"/>
              <a:ext cx="228600" cy="228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6980" y="6355080"/>
              <a:ext cx="228600" cy="228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157476" y="3483355"/>
            <a:ext cx="1867535" cy="310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  <a:p>
            <a:pPr marL="683260">
              <a:lnSpc>
                <a:spcPct val="100000"/>
              </a:lnSpc>
              <a:spcBef>
                <a:spcPts val="155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README.md</a:t>
            </a:r>
            <a:endParaRPr sz="1800">
              <a:latin typeface="Calibri"/>
              <a:cs typeface="Calibri"/>
            </a:endParaRPr>
          </a:p>
          <a:p>
            <a:pPr marL="683260">
              <a:lnSpc>
                <a:spcPct val="100000"/>
              </a:lnSpc>
              <a:spcBef>
                <a:spcPts val="8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668655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1800">
              <a:latin typeface="Calibri"/>
              <a:cs typeface="Calibri"/>
            </a:endParaRPr>
          </a:p>
          <a:p>
            <a:pPr marL="669290" marR="389890">
              <a:lnSpc>
                <a:spcPct val="141500"/>
              </a:lnSpc>
              <a:spcBef>
                <a:spcPts val="12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dle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vars 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defaults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51203" y="2302764"/>
            <a:ext cx="1271905" cy="4170045"/>
            <a:chOff x="1251203" y="2302764"/>
            <a:chExt cx="1271905" cy="4170045"/>
          </a:xfrm>
        </p:grpSpPr>
        <p:sp>
          <p:nvSpPr>
            <p:cNvPr id="29" name="object 29"/>
            <p:cNvSpPr/>
            <p:nvPr/>
          </p:nvSpPr>
          <p:spPr>
            <a:xfrm>
              <a:off x="1368551" y="2438400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w="0"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203" y="2302764"/>
              <a:ext cx="228600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171" y="2717292"/>
              <a:ext cx="228600" cy="228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3455" y="3105912"/>
              <a:ext cx="228600" cy="228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39695" y="4136136"/>
              <a:ext cx="380365" cy="2333625"/>
            </a:xfrm>
            <a:custGeom>
              <a:avLst/>
              <a:gdLst/>
              <a:ahLst/>
              <a:cxnLst/>
              <a:rect l="l" t="t" r="r" b="b"/>
              <a:pathLst>
                <a:path w="380364" h="2333625">
                  <a:moveTo>
                    <a:pt x="30480" y="0"/>
                  </a:moveTo>
                  <a:lnTo>
                    <a:pt x="380238" y="0"/>
                  </a:lnTo>
                </a:path>
                <a:path w="380364" h="2333625">
                  <a:moveTo>
                    <a:pt x="0" y="356615"/>
                  </a:moveTo>
                  <a:lnTo>
                    <a:pt x="349758" y="356615"/>
                  </a:lnTo>
                </a:path>
                <a:path w="380364" h="2333625">
                  <a:moveTo>
                    <a:pt x="30480" y="739139"/>
                  </a:moveTo>
                  <a:lnTo>
                    <a:pt x="380238" y="739139"/>
                  </a:lnTo>
                </a:path>
                <a:path w="380364" h="2333625">
                  <a:moveTo>
                    <a:pt x="0" y="1141476"/>
                  </a:moveTo>
                  <a:lnTo>
                    <a:pt x="349758" y="1141476"/>
                  </a:lnTo>
                </a:path>
                <a:path w="380364" h="2333625">
                  <a:moveTo>
                    <a:pt x="16764" y="1539239"/>
                  </a:moveTo>
                  <a:lnTo>
                    <a:pt x="366522" y="1539239"/>
                  </a:lnTo>
                </a:path>
                <a:path w="380364" h="2333625">
                  <a:moveTo>
                    <a:pt x="30480" y="1918715"/>
                  </a:moveTo>
                  <a:lnTo>
                    <a:pt x="380238" y="1918715"/>
                  </a:lnTo>
                </a:path>
                <a:path w="380364" h="2333625">
                  <a:moveTo>
                    <a:pt x="30480" y="2333244"/>
                  </a:moveTo>
                  <a:lnTo>
                    <a:pt x="380238" y="2333244"/>
                  </a:lnTo>
                </a:path>
              </a:pathLst>
            </a:custGeom>
            <a:ln w="6350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558289" y="2235834"/>
            <a:ext cx="12242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5475" y="2535301"/>
            <a:ext cx="1929130" cy="80391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682625">
              <a:lnSpc>
                <a:spcPct val="100000"/>
              </a:lnSpc>
              <a:spcBef>
                <a:spcPts val="10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ybook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yml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  <a:tabLst>
                <a:tab pos="66802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72000" y="2205227"/>
            <a:ext cx="3276600" cy="2862580"/>
          </a:xfrm>
          <a:custGeom>
            <a:avLst/>
            <a:gdLst/>
            <a:ahLst/>
            <a:cxnLst/>
            <a:rect l="l" t="t" r="r" b="b"/>
            <a:pathLst>
              <a:path w="3276600" h="2862579">
                <a:moveTo>
                  <a:pt x="3276600" y="0"/>
                </a:moveTo>
                <a:lnTo>
                  <a:pt x="0" y="0"/>
                </a:lnTo>
                <a:lnTo>
                  <a:pt x="0" y="2862072"/>
                </a:lnTo>
                <a:lnTo>
                  <a:pt x="3276600" y="2862072"/>
                </a:lnTo>
                <a:lnTo>
                  <a:pt x="32766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77696" y="2813304"/>
            <a:ext cx="650240" cy="899160"/>
          </a:xfrm>
          <a:custGeom>
            <a:avLst/>
            <a:gdLst/>
            <a:ahLst/>
            <a:cxnLst/>
            <a:rect l="l" t="t" r="r" b="b"/>
            <a:pathLst>
              <a:path w="650239" h="899160">
                <a:moveTo>
                  <a:pt x="0" y="0"/>
                </a:moveTo>
                <a:lnTo>
                  <a:pt x="349758" y="0"/>
                </a:lnTo>
              </a:path>
              <a:path w="650239" h="899160">
                <a:moveTo>
                  <a:pt x="30479" y="381000"/>
                </a:moveTo>
                <a:lnTo>
                  <a:pt x="380237" y="381000"/>
                </a:lnTo>
              </a:path>
              <a:path w="650239" h="899160">
                <a:moveTo>
                  <a:pt x="472440" y="536448"/>
                </a:moveTo>
                <a:lnTo>
                  <a:pt x="472440" y="898906"/>
                </a:lnTo>
              </a:path>
              <a:path w="650239" h="899160">
                <a:moveTo>
                  <a:pt x="472440" y="856488"/>
                </a:moveTo>
                <a:lnTo>
                  <a:pt x="650240" y="856488"/>
                </a:lnTo>
              </a:path>
            </a:pathLst>
          </a:custGeom>
          <a:ln w="6350">
            <a:solidFill>
              <a:srgbClr val="E84B21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51375" y="2229992"/>
            <a:ext cx="308673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dirty="0" sz="12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2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dirty="0" sz="1200" spc="-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dirty="0" sz="12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dirty="0" sz="1200" spc="-64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200" spc="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20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200">
              <a:latin typeface="Consolas"/>
              <a:cs typeface="Consolas"/>
            </a:endParaRPr>
          </a:p>
          <a:p>
            <a:pPr marL="279400">
              <a:lnSpc>
                <a:spcPct val="100000"/>
              </a:lnSpc>
              <a:spcBef>
                <a:spcPts val="355"/>
              </a:spcBef>
            </a:pPr>
            <a:r>
              <a:rPr dirty="0" sz="11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100">
              <a:latin typeface="Consolas"/>
              <a:cs typeface="Consolas"/>
            </a:endParaRPr>
          </a:p>
          <a:p>
            <a:pPr marL="584200">
              <a:lnSpc>
                <a:spcPct val="100000"/>
              </a:lnSpc>
            </a:pPr>
            <a:r>
              <a:rPr dirty="0" sz="110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100" spc="-7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100" spc="-1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72000" y="1836420"/>
            <a:ext cx="1805939" cy="368935"/>
          </a:xfrm>
          <a:custGeom>
            <a:avLst/>
            <a:gdLst/>
            <a:ahLst/>
            <a:cxnLst/>
            <a:rect l="l" t="t" r="r" b="b"/>
            <a:pathLst>
              <a:path w="1805939" h="368935">
                <a:moveTo>
                  <a:pt x="1805939" y="0"/>
                </a:moveTo>
                <a:lnTo>
                  <a:pt x="0" y="0"/>
                </a:lnTo>
                <a:lnTo>
                  <a:pt x="0" y="368808"/>
                </a:lnTo>
                <a:lnTo>
                  <a:pt x="1805939" y="368808"/>
                </a:lnTo>
                <a:lnTo>
                  <a:pt x="180593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651375" y="1855978"/>
            <a:ext cx="1529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dirty="0" sz="180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29371" y="2217420"/>
            <a:ext cx="4041648" cy="300685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14615"/>
            <a:ext cx="9194800" cy="5643880"/>
            <a:chOff x="0" y="1214615"/>
            <a:chExt cx="9194800" cy="5643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211" y="1263396"/>
              <a:ext cx="4696967" cy="50886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0615" y="1223721"/>
              <a:ext cx="3503676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5376" y="1214615"/>
              <a:ext cx="318211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50052" y="1263396"/>
              <a:ext cx="3389629" cy="307975"/>
            </a:xfrm>
            <a:custGeom>
              <a:avLst/>
              <a:gdLst/>
              <a:ahLst/>
              <a:cxnLst/>
              <a:rect l="l" t="t" r="r" b="b"/>
              <a:pathLst>
                <a:path w="3389629" h="307975">
                  <a:moveTo>
                    <a:pt x="338937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389376" y="307848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3075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Find</a:t>
            </a:r>
            <a:r>
              <a:rPr dirty="0" sz="4400" spc="-9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0" b="0">
                <a:solidFill>
                  <a:srgbClr val="FF6600"/>
                </a:solidFill>
                <a:latin typeface="Calibri Light"/>
                <a:cs typeface="Calibri Light"/>
              </a:rPr>
              <a:t>Roles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0052" y="1263396"/>
            <a:ext cx="3389629" cy="30797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1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search</a:t>
            </a:r>
            <a:r>
              <a:rPr dirty="0" sz="1400" spc="1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90615" y="1525524"/>
            <a:ext cx="6421120" cy="2914015"/>
            <a:chOff x="5690615" y="1525524"/>
            <a:chExt cx="6421120" cy="29140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0615" y="1525524"/>
              <a:ext cx="6420612" cy="2913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1095" y="1540764"/>
              <a:ext cx="3880104" cy="2887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50051" y="1565148"/>
              <a:ext cx="6306820" cy="2801620"/>
            </a:xfrm>
            <a:custGeom>
              <a:avLst/>
              <a:gdLst/>
              <a:ahLst/>
              <a:cxnLst/>
              <a:rect l="l" t="t" r="r" b="b"/>
              <a:pathLst>
                <a:path w="6306820" h="2801620">
                  <a:moveTo>
                    <a:pt x="6306311" y="0"/>
                  </a:moveTo>
                  <a:lnTo>
                    <a:pt x="0" y="0"/>
                  </a:lnTo>
                  <a:lnTo>
                    <a:pt x="0" y="2801112"/>
                  </a:lnTo>
                  <a:lnTo>
                    <a:pt x="6306311" y="2801112"/>
                  </a:lnTo>
                  <a:lnTo>
                    <a:pt x="630631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65875" y="2168501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 h="0">
                  <a:moveTo>
                    <a:pt x="0" y="0"/>
                  </a:moveTo>
                  <a:lnTo>
                    <a:pt x="128018" y="0"/>
                  </a:lnTo>
                </a:path>
              </a:pathLst>
            </a:custGeom>
            <a:ln w="6841">
              <a:solidFill>
                <a:srgbClr val="E8FEE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104887" y="2168501"/>
              <a:ext cx="347345" cy="0"/>
            </a:xfrm>
            <a:custGeom>
              <a:avLst/>
              <a:gdLst/>
              <a:ahLst/>
              <a:cxnLst/>
              <a:rect l="l" t="t" r="r" b="b"/>
              <a:pathLst>
                <a:path w="347345" h="0">
                  <a:moveTo>
                    <a:pt x="0" y="0"/>
                  </a:moveTo>
                  <a:lnTo>
                    <a:pt x="347182" y="0"/>
                  </a:lnTo>
                </a:path>
              </a:pathLst>
            </a:custGeom>
            <a:ln w="6841">
              <a:solidFill>
                <a:srgbClr val="E8FEE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843015" y="1591182"/>
            <a:ext cx="3657600" cy="2708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Found 1126</a:t>
            </a:r>
            <a:r>
              <a:rPr dirty="0" sz="800" spc="-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roles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matching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your search.</a:t>
            </a:r>
            <a:r>
              <a:rPr dirty="0" sz="8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Showing</a:t>
            </a:r>
            <a:r>
              <a:rPr dirty="0" sz="8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first</a:t>
            </a:r>
            <a:r>
              <a:rPr dirty="0" sz="800" spc="-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1000.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5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380490" algn="l"/>
              </a:tabLst>
            </a:pP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Name	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Calibri"/>
              <a:cs typeface="Calibri"/>
            </a:endParaRPr>
          </a:p>
          <a:p>
            <a:pPr marL="22860" marR="41275">
              <a:lnSpc>
                <a:spcPct val="100000"/>
              </a:lnSpc>
              <a:tabLst>
                <a:tab pos="1592580" algn="l"/>
                <a:tab pos="1842135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0utsider.ansible_zabbix_agent		Installing</a:t>
            </a:r>
            <a:r>
              <a:rPr dirty="0" sz="800" spc="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and</a:t>
            </a:r>
            <a:r>
              <a:rPr dirty="0" sz="800" spc="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maintaining</a:t>
            </a:r>
            <a:r>
              <a:rPr dirty="0" sz="800" spc="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zabbix-agent</a:t>
            </a:r>
            <a:r>
              <a:rPr dirty="0" sz="800" spc="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for </a:t>
            </a:r>
            <a:r>
              <a:rPr dirty="0" sz="800" spc="-16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1mr.unattended	install and configure unattended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upgrade</a:t>
            </a:r>
            <a:endParaRPr sz="800">
              <a:latin typeface="Calibri"/>
              <a:cs typeface="Calibri"/>
            </a:endParaRPr>
          </a:p>
          <a:p>
            <a:pPr marL="22860" marR="5080">
              <a:lnSpc>
                <a:spcPct val="100000"/>
              </a:lnSpc>
              <a:tabLst>
                <a:tab pos="1565275" algn="l"/>
                <a:tab pos="1600200" algn="l"/>
                <a:tab pos="1775460" algn="l"/>
                <a:tab pos="1872614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1nfinitum.mysql	Simply installs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5.7 on Xenial.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4linuxdevops.mysql-server			Instalacao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e Configuracao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do servidor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dirty="0" sz="800" spc="-17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5KYDEV0P5.skydevops-mysql				Install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and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configure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MySQL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Database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AAbouZaid.yourls		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Manage</a:t>
            </a:r>
            <a:r>
              <a:rPr dirty="0" sz="800" spc="-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Yourls,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a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 URL</a:t>
            </a:r>
            <a:r>
              <a:rPr dirty="0" sz="800" spc="-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shortener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web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 app.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729739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AAROC.AAROC_fg-db	your</a:t>
            </a:r>
            <a:r>
              <a:rPr dirty="0" sz="800" spc="-4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 marL="22860" marR="214629">
              <a:lnSpc>
                <a:spcPct val="100000"/>
              </a:lnSpc>
              <a:tabLst>
                <a:tab pos="1796414" algn="l"/>
                <a:tab pos="1970405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aaronpederson.ansible-autodeploy		Simple deployment tool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with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hooks </a:t>
            </a:r>
            <a:r>
              <a:rPr dirty="0" sz="800" spc="-17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abednarik.mysqld-exporter	Install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and configure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mysqld_exporter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abelboldu.openstack-glance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abelboldu.openstack-keystone</a:t>
            </a:r>
            <a:endParaRPr sz="800">
              <a:latin typeface="Calibri"/>
              <a:cs typeface="Calibri"/>
            </a:endParaRPr>
          </a:p>
          <a:p>
            <a:pPr marL="22860" marR="36830">
              <a:lnSpc>
                <a:spcPct val="100000"/>
              </a:lnSpc>
              <a:tabLst>
                <a:tab pos="1710055" algn="l"/>
                <a:tab pos="1752600" algn="l"/>
                <a:tab pos="1985645" algn="l"/>
                <a:tab pos="2051050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abelboldu.openstack-neutron-controller				OpenStack Neutron controller node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abelboldu.openstack-nova-controller			OpenStack Nova controller node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achaussier.mysql-backup		configure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mysql-backup</a:t>
            </a:r>
            <a:r>
              <a:rPr dirty="0" sz="8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with</a:t>
            </a:r>
            <a:r>
              <a:rPr dirty="0" sz="8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xtrabackup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 and </a:t>
            </a:r>
            <a:r>
              <a:rPr dirty="0" sz="800" spc="-16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achaussier.mysql-server	Install</a:t>
            </a:r>
            <a:r>
              <a:rPr dirty="0" sz="800" spc="-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mysql-server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package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738630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achilleskal.ansible_mysql8	your</a:t>
            </a:r>
            <a:r>
              <a:rPr dirty="0" sz="800" spc="-3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description</a:t>
            </a:r>
            <a:endParaRPr sz="800">
              <a:latin typeface="Calibri"/>
              <a:cs typeface="Calibri"/>
            </a:endParaRPr>
          </a:p>
          <a:p>
            <a:pPr marL="22860">
              <a:lnSpc>
                <a:spcPct val="100000"/>
              </a:lnSpc>
              <a:tabLst>
                <a:tab pos="1626235" algn="l"/>
              </a:tabLst>
            </a:pP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adarnimrod.mysql	Provision</a:t>
            </a:r>
            <a:r>
              <a:rPr dirty="0" sz="800" spc="-2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a</a:t>
            </a:r>
            <a:r>
              <a:rPr dirty="0" sz="800" spc="-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E9FFE1"/>
                </a:solidFill>
                <a:latin typeface="Calibri"/>
                <a:cs typeface="Calibri"/>
              </a:rPr>
              <a:t>MySQL</a:t>
            </a:r>
            <a:r>
              <a:rPr dirty="0" sz="800" spc="-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E9FFE1"/>
                </a:solidFill>
                <a:latin typeface="Calibri"/>
                <a:cs typeface="Calibri"/>
              </a:rPr>
              <a:t>server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502152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9780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dirty="0" sz="4400" spc="-9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Role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523" y="1642859"/>
            <a:ext cx="4561840" cy="488315"/>
            <a:chOff x="763523" y="1642859"/>
            <a:chExt cx="4561840" cy="488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1650441"/>
              <a:ext cx="4546092" cy="420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3" y="1642859"/>
              <a:ext cx="4462272" cy="4876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8200" y="1690116"/>
            <a:ext cx="4432300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install </a:t>
            </a:r>
            <a:r>
              <a:rPr dirty="0" sz="1400" spc="5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8763" y="2019287"/>
            <a:ext cx="9504045" cy="983615"/>
            <a:chOff x="778763" y="2019287"/>
            <a:chExt cx="9504045" cy="9836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" y="2019287"/>
              <a:ext cx="9503664" cy="943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763" y="2019299"/>
              <a:ext cx="6198108" cy="9829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005840" y="2499614"/>
            <a:ext cx="118808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sz="1200" spc="-15">
                <a:solidFill>
                  <a:srgbClr val="E9FFE1"/>
                </a:solidFill>
                <a:latin typeface="Calibri"/>
                <a:cs typeface="Calibri"/>
              </a:rPr>
              <a:t>s/geerlingguy.mysq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2058923"/>
            <a:ext cx="9389745" cy="83058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36830" rIns="0" bIns="0" rtlCol="0" vert="horz">
            <a:spAutoFit/>
          </a:bodyPr>
          <a:lstStyle/>
          <a:p>
            <a:pPr marL="172085" indent="-81280">
              <a:lnSpc>
                <a:spcPct val="100000"/>
              </a:lnSpc>
              <a:spcBef>
                <a:spcPts val="290"/>
              </a:spcBef>
              <a:buChar char="-"/>
              <a:tabLst>
                <a:tab pos="172720" algn="l"/>
              </a:tabLst>
            </a:pP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downloading</a:t>
            </a:r>
            <a:r>
              <a:rPr dirty="0" sz="1200" spc="-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role</a:t>
            </a:r>
            <a:r>
              <a:rPr dirty="0" sz="12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'mysql',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 owned 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by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geerlingguy</a:t>
            </a:r>
            <a:endParaRPr sz="1200">
              <a:latin typeface="Calibri"/>
              <a:cs typeface="Calibri"/>
            </a:endParaRPr>
          </a:p>
          <a:p>
            <a:pPr marL="172085" indent="-81280">
              <a:lnSpc>
                <a:spcPct val="100000"/>
              </a:lnSpc>
              <a:buChar char="-"/>
              <a:tabLst>
                <a:tab pos="172720" algn="l"/>
              </a:tabLst>
            </a:pP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downloading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role</a:t>
            </a:r>
            <a:r>
              <a:rPr dirty="0" sz="1200" spc="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from</a:t>
            </a:r>
            <a:r>
              <a:rPr dirty="0" sz="1200" spc="2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https://github.com/geerlingguy/ansible-role-mysql/archive/2.9.5.tar.gz</a:t>
            </a:r>
            <a:endParaRPr sz="1200">
              <a:latin typeface="Calibri"/>
              <a:cs typeface="Calibri"/>
            </a:endParaRPr>
          </a:p>
          <a:p>
            <a:pPr marL="173355" indent="-82550">
              <a:lnSpc>
                <a:spcPct val="100000"/>
              </a:lnSpc>
              <a:buChar char="-"/>
              <a:tabLst>
                <a:tab pos="173990" algn="l"/>
              </a:tabLst>
            </a:pP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extracting</a:t>
            </a:r>
            <a:r>
              <a:rPr dirty="0" sz="12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5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r>
              <a:rPr dirty="0" sz="1200" spc="2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to</a:t>
            </a:r>
            <a:r>
              <a:rPr dirty="0" sz="1200" spc="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/etc/ansible/role</a:t>
            </a:r>
            <a:endParaRPr sz="1200">
              <a:latin typeface="Calibri"/>
              <a:cs typeface="Calibri"/>
            </a:endParaRPr>
          </a:p>
          <a:p>
            <a:pPr marL="173355" indent="-82550">
              <a:lnSpc>
                <a:spcPct val="100000"/>
              </a:lnSpc>
              <a:buChar char="-"/>
              <a:tabLst>
                <a:tab pos="173990" algn="l"/>
              </a:tabLst>
            </a:pPr>
            <a:r>
              <a:rPr dirty="0" sz="1200" spc="-15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r>
              <a:rPr dirty="0" sz="12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(2.9.5)</a:t>
            </a:r>
            <a:r>
              <a:rPr dirty="0" sz="12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was</a:t>
            </a:r>
            <a:r>
              <a:rPr dirty="0" sz="1200" spc="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installed</a:t>
            </a:r>
            <a:r>
              <a:rPr dirty="0" sz="1200" spc="1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successfully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4094" y="2480817"/>
            <a:ext cx="2274570" cy="187960"/>
          </a:xfrm>
          <a:prstGeom prst="rect">
            <a:avLst/>
          </a:prstGeom>
          <a:solidFill>
            <a:srgbClr val="8080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95"/>
              </a:lnSpc>
            </a:pPr>
            <a:r>
              <a:rPr dirty="0" sz="1200" spc="-20">
                <a:solidFill>
                  <a:srgbClr val="E9FFE1"/>
                </a:solidFill>
                <a:latin typeface="Calibri"/>
                <a:cs typeface="Calibri"/>
              </a:rPr>
              <a:t>/etc/ansible/roles/</a:t>
            </a:r>
            <a:r>
              <a:rPr dirty="0" baseline="4629" sz="1800" spc="-30">
                <a:solidFill>
                  <a:srgbClr val="E9FFE1"/>
                </a:solidFill>
                <a:latin typeface="Calibri"/>
                <a:cs typeface="Calibri"/>
              </a:rPr>
              <a:t>l</a:t>
            </a:r>
            <a:r>
              <a:rPr dirty="0" sz="1200" spc="-2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39" y="3525392"/>
            <a:ext cx="124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2448" y="3769233"/>
            <a:ext cx="3682365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dirty="0" sz="1600" spc="-5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8200" y="3133344"/>
            <a:ext cx="1805939" cy="36893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2384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7167" y="3502152"/>
            <a:ext cx="4599940" cy="2062480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313690" marR="608330"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 marL="313690"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748665" marR="1276350" indent="-212725">
              <a:lnSpc>
                <a:spcPts val="1750"/>
              </a:lnSpc>
              <a:spcBef>
                <a:spcPts val="200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role: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geerlingguy.mysql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dirty="0" sz="1600" spc="-2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600">
              <a:latin typeface="Consolas"/>
              <a:cs typeface="Consolas"/>
            </a:endParaRPr>
          </a:p>
          <a:p>
            <a:pPr marL="748665">
              <a:lnSpc>
                <a:spcPts val="1914"/>
              </a:lnSpc>
              <a:spcBef>
                <a:spcPts val="125"/>
              </a:spcBef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600">
              <a:latin typeface="Consolas"/>
              <a:cs typeface="Consolas"/>
            </a:endParaRPr>
          </a:p>
          <a:p>
            <a:pPr marL="970915">
              <a:lnSpc>
                <a:spcPts val="1914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mysql_user_name:</a:t>
            </a:r>
            <a:r>
              <a:rPr dirty="0" sz="1600" spc="-3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db-user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255" y="4471415"/>
            <a:ext cx="914400" cy="914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19780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0">
                <a:solidFill>
                  <a:srgbClr val="FF6600"/>
                </a:solidFill>
                <a:latin typeface="Calibri Light"/>
                <a:cs typeface="Calibri Light"/>
              </a:rPr>
              <a:t>Use</a:t>
            </a:r>
            <a:r>
              <a:rPr dirty="0" sz="4400" spc="-95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Role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" y="1901951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29639" y="1924938"/>
            <a:ext cx="3904615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222250" marR="5080"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db-and-webserver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1533144"/>
            <a:ext cx="3301365" cy="368935"/>
          </a:xfrm>
          <a:custGeom>
            <a:avLst/>
            <a:gdLst/>
            <a:ahLst/>
            <a:cxnLst/>
            <a:rect l="l" t="t" r="r" b="b"/>
            <a:pathLst>
              <a:path w="3301365" h="368935">
                <a:moveTo>
                  <a:pt x="3300984" y="0"/>
                </a:moveTo>
                <a:lnTo>
                  <a:pt x="0" y="0"/>
                </a:lnTo>
                <a:lnTo>
                  <a:pt x="0" y="368808"/>
                </a:lnTo>
                <a:lnTo>
                  <a:pt x="3300984" y="368808"/>
                </a:lnTo>
                <a:lnTo>
                  <a:pt x="33009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8200" y="1533144"/>
            <a:ext cx="3301365" cy="36893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Playbook-all-in-one.yml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44411" y="1901951"/>
            <a:ext cx="5374005" cy="3046730"/>
          </a:xfrm>
          <a:custGeom>
            <a:avLst/>
            <a:gdLst/>
            <a:ahLst/>
            <a:cxnLst/>
            <a:rect l="l" t="t" r="r" b="b"/>
            <a:pathLst>
              <a:path w="5374005" h="3046729">
                <a:moveTo>
                  <a:pt x="5373624" y="0"/>
                </a:moveTo>
                <a:lnTo>
                  <a:pt x="0" y="0"/>
                </a:lnTo>
                <a:lnTo>
                  <a:pt x="0" y="3046476"/>
                </a:lnTo>
                <a:lnTo>
                  <a:pt x="5373624" y="3046476"/>
                </a:lnTo>
                <a:lnTo>
                  <a:pt x="537362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37121" y="1924938"/>
            <a:ext cx="124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7121" y="3387674"/>
            <a:ext cx="1244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9626" y="2168779"/>
            <a:ext cx="4239260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6197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4500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445134" algn="l"/>
              </a:tabLst>
            </a:pP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650">
              <a:latin typeface="Consolas"/>
              <a:cs typeface="Consolas"/>
            </a:endParaRPr>
          </a:p>
          <a:p>
            <a:pPr marR="5080"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dirty="0" sz="160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dirty="0" sz="1600" spc="-865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dirty="0" sz="1600" spc="-15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web-server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dirty="0" sz="1600" spc="-1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4500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445134" algn="l"/>
              </a:tabLst>
            </a:pPr>
            <a:r>
              <a:rPr dirty="0" sz="1600" spc="-1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4411" y="1533144"/>
            <a:ext cx="3401695" cy="368935"/>
          </a:xfrm>
          <a:prstGeom prst="rect">
            <a:avLst/>
          </a:prstGeom>
          <a:solidFill>
            <a:srgbClr val="404040"/>
          </a:solidFill>
        </p:spPr>
        <p:txBody>
          <a:bodyPr wrap="square" lIns="0" tIns="3175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dirty="0" sz="1800" spc="-5">
                <a:solidFill>
                  <a:srgbClr val="CC9900"/>
                </a:solidFill>
                <a:latin typeface="Consolas"/>
                <a:cs typeface="Consolas"/>
              </a:rPr>
              <a:t>Playbook-distributed.yml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81443" y="5010911"/>
            <a:ext cx="914400" cy="1847214"/>
            <a:chOff x="6981443" y="5010911"/>
            <a:chExt cx="914400" cy="1847214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443" y="5010911"/>
              <a:ext cx="914400" cy="914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443" y="5963410"/>
              <a:ext cx="914400" cy="8945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145526" y="5268214"/>
            <a:ext cx="1349375" cy="276860"/>
            <a:chOff x="8145526" y="5268214"/>
            <a:chExt cx="1349375" cy="276860"/>
          </a:xfrm>
        </p:grpSpPr>
        <p:sp>
          <p:nvSpPr>
            <p:cNvPr id="17" name="object 17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8504046" y="5242052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145526" y="6237478"/>
            <a:ext cx="1349375" cy="276860"/>
            <a:chOff x="8145526" y="6237478"/>
            <a:chExt cx="1349375" cy="276860"/>
          </a:xfrm>
        </p:grpSpPr>
        <p:sp>
          <p:nvSpPr>
            <p:cNvPr id="21" name="object 21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526906" y="6211925"/>
            <a:ext cx="5238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827990" y="5160186"/>
            <a:ext cx="694055" cy="527685"/>
            <a:chOff x="9827990" y="5160186"/>
            <a:chExt cx="694055" cy="527685"/>
          </a:xfrm>
        </p:grpSpPr>
        <p:sp>
          <p:nvSpPr>
            <p:cNvPr id="25" name="object 25"/>
            <p:cNvSpPr/>
            <p:nvPr/>
          </p:nvSpPr>
          <p:spPr>
            <a:xfrm>
              <a:off x="9827990" y="5160186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072088" y="5225796"/>
              <a:ext cx="264160" cy="75565"/>
            </a:xfrm>
            <a:custGeom>
              <a:avLst/>
              <a:gdLst/>
              <a:ahLst/>
              <a:cxnLst/>
              <a:rect l="l" t="t" r="r" b="b"/>
              <a:pathLst>
                <a:path w="264159" h="75564">
                  <a:moveTo>
                    <a:pt x="131843" y="0"/>
                  </a:moveTo>
                  <a:lnTo>
                    <a:pt x="80523" y="2951"/>
                  </a:lnTo>
                  <a:lnTo>
                    <a:pt x="38615" y="11002"/>
                  </a:lnTo>
                  <a:lnTo>
                    <a:pt x="10360" y="22942"/>
                  </a:lnTo>
                  <a:lnTo>
                    <a:pt x="0" y="37564"/>
                  </a:lnTo>
                  <a:lnTo>
                    <a:pt x="10360" y="52186"/>
                  </a:lnTo>
                  <a:lnTo>
                    <a:pt x="38615" y="64126"/>
                  </a:lnTo>
                  <a:lnTo>
                    <a:pt x="80523" y="72176"/>
                  </a:lnTo>
                  <a:lnTo>
                    <a:pt x="131843" y="75128"/>
                  </a:lnTo>
                  <a:lnTo>
                    <a:pt x="183163" y="72176"/>
                  </a:lnTo>
                  <a:lnTo>
                    <a:pt x="225071" y="64126"/>
                  </a:lnTo>
                  <a:lnTo>
                    <a:pt x="253326" y="52186"/>
                  </a:lnTo>
                  <a:lnTo>
                    <a:pt x="263687" y="37564"/>
                  </a:lnTo>
                  <a:lnTo>
                    <a:pt x="253326" y="22942"/>
                  </a:lnTo>
                  <a:lnTo>
                    <a:pt x="225071" y="11002"/>
                  </a:lnTo>
                  <a:lnTo>
                    <a:pt x="183163" y="2951"/>
                  </a:lnTo>
                  <a:lnTo>
                    <a:pt x="131843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2088" y="5282143"/>
              <a:ext cx="226908" cy="25185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827990" y="6149261"/>
            <a:ext cx="753745" cy="641350"/>
            <a:chOff x="9827990" y="6149261"/>
            <a:chExt cx="753745" cy="641350"/>
          </a:xfrm>
        </p:grpSpPr>
        <p:sp>
          <p:nvSpPr>
            <p:cNvPr id="29" name="object 29"/>
            <p:cNvSpPr/>
            <p:nvPr/>
          </p:nvSpPr>
          <p:spPr>
            <a:xfrm>
              <a:off x="10032476" y="6248421"/>
              <a:ext cx="335280" cy="335915"/>
            </a:xfrm>
            <a:custGeom>
              <a:avLst/>
              <a:gdLst/>
              <a:ahLst/>
              <a:cxnLst/>
              <a:rect l="l" t="t" r="r" b="b"/>
              <a:pathLst>
                <a:path w="335279" h="335915">
                  <a:moveTo>
                    <a:pt x="167596" y="0"/>
                  </a:moveTo>
                  <a:lnTo>
                    <a:pt x="123022" y="5985"/>
                  </a:lnTo>
                  <a:lnTo>
                    <a:pt x="82981" y="22881"/>
                  </a:lnTo>
                  <a:lnTo>
                    <a:pt x="49066" y="49093"/>
                  </a:lnTo>
                  <a:lnTo>
                    <a:pt x="22868" y="83027"/>
                  </a:lnTo>
                  <a:lnTo>
                    <a:pt x="5982" y="123090"/>
                  </a:lnTo>
                  <a:lnTo>
                    <a:pt x="0" y="167689"/>
                  </a:lnTo>
                  <a:lnTo>
                    <a:pt x="5982" y="212288"/>
                  </a:lnTo>
                  <a:lnTo>
                    <a:pt x="22869" y="252351"/>
                  </a:lnTo>
                  <a:lnTo>
                    <a:pt x="49066" y="286285"/>
                  </a:lnTo>
                  <a:lnTo>
                    <a:pt x="82982" y="312497"/>
                  </a:lnTo>
                  <a:lnTo>
                    <a:pt x="123023" y="329392"/>
                  </a:lnTo>
                  <a:lnTo>
                    <a:pt x="167597" y="335378"/>
                  </a:lnTo>
                  <a:lnTo>
                    <a:pt x="212171" y="329392"/>
                  </a:lnTo>
                  <a:lnTo>
                    <a:pt x="252212" y="312497"/>
                  </a:lnTo>
                  <a:lnTo>
                    <a:pt x="259720" y="306695"/>
                  </a:lnTo>
                  <a:lnTo>
                    <a:pt x="143339" y="306695"/>
                  </a:lnTo>
                  <a:lnTo>
                    <a:pt x="98911" y="290946"/>
                  </a:lnTo>
                  <a:lnTo>
                    <a:pt x="62793" y="262125"/>
                  </a:lnTo>
                  <a:lnTo>
                    <a:pt x="37840" y="223043"/>
                  </a:lnTo>
                  <a:lnTo>
                    <a:pt x="26903" y="176515"/>
                  </a:lnTo>
                  <a:lnTo>
                    <a:pt x="334010" y="176515"/>
                  </a:lnTo>
                  <a:lnTo>
                    <a:pt x="335194" y="167689"/>
                  </a:lnTo>
                  <a:lnTo>
                    <a:pt x="334010" y="158863"/>
                  </a:lnTo>
                  <a:lnTo>
                    <a:pt x="26903" y="158863"/>
                  </a:lnTo>
                  <a:lnTo>
                    <a:pt x="37840" y="112335"/>
                  </a:lnTo>
                  <a:lnTo>
                    <a:pt x="62793" y="73253"/>
                  </a:lnTo>
                  <a:lnTo>
                    <a:pt x="98911" y="44432"/>
                  </a:lnTo>
                  <a:lnTo>
                    <a:pt x="143339" y="28683"/>
                  </a:lnTo>
                  <a:lnTo>
                    <a:pt x="259719" y="28683"/>
                  </a:lnTo>
                  <a:lnTo>
                    <a:pt x="252212" y="22881"/>
                  </a:lnTo>
                  <a:lnTo>
                    <a:pt x="212171" y="5985"/>
                  </a:lnTo>
                  <a:lnTo>
                    <a:pt x="167596" y="0"/>
                  </a:lnTo>
                  <a:close/>
                </a:path>
                <a:path w="335279" h="335915">
                  <a:moveTo>
                    <a:pt x="97471" y="176515"/>
                  </a:moveTo>
                  <a:lnTo>
                    <a:pt x="79829" y="176515"/>
                  </a:lnTo>
                  <a:lnTo>
                    <a:pt x="87209" y="213114"/>
                  </a:lnTo>
                  <a:lnTo>
                    <a:pt x="102157" y="247231"/>
                  </a:lnTo>
                  <a:lnTo>
                    <a:pt x="121818" y="278535"/>
                  </a:lnTo>
                  <a:lnTo>
                    <a:pt x="143339" y="306695"/>
                  </a:lnTo>
                  <a:lnTo>
                    <a:pt x="191854" y="306695"/>
                  </a:lnTo>
                  <a:lnTo>
                    <a:pt x="198619" y="297869"/>
                  </a:lnTo>
                  <a:lnTo>
                    <a:pt x="158776" y="297869"/>
                  </a:lnTo>
                  <a:lnTo>
                    <a:pt x="137785" y="270592"/>
                  </a:lnTo>
                  <a:lnTo>
                    <a:pt x="118861" y="241163"/>
                  </a:lnTo>
                  <a:lnTo>
                    <a:pt x="104569" y="209749"/>
                  </a:lnTo>
                  <a:lnTo>
                    <a:pt x="97471" y="176515"/>
                  </a:lnTo>
                  <a:close/>
                </a:path>
                <a:path w="335279" h="335915">
                  <a:moveTo>
                    <a:pt x="334010" y="176515"/>
                  </a:moveTo>
                  <a:lnTo>
                    <a:pt x="308290" y="176515"/>
                  </a:lnTo>
                  <a:lnTo>
                    <a:pt x="297354" y="223043"/>
                  </a:lnTo>
                  <a:lnTo>
                    <a:pt x="272400" y="262125"/>
                  </a:lnTo>
                  <a:lnTo>
                    <a:pt x="236283" y="290946"/>
                  </a:lnTo>
                  <a:lnTo>
                    <a:pt x="191854" y="306695"/>
                  </a:lnTo>
                  <a:lnTo>
                    <a:pt x="259720" y="306695"/>
                  </a:lnTo>
                  <a:lnTo>
                    <a:pt x="286128" y="286285"/>
                  </a:lnTo>
                  <a:lnTo>
                    <a:pt x="312325" y="252351"/>
                  </a:lnTo>
                  <a:lnTo>
                    <a:pt x="329211" y="212288"/>
                  </a:lnTo>
                  <a:lnTo>
                    <a:pt x="334010" y="176515"/>
                  </a:lnTo>
                  <a:close/>
                </a:path>
                <a:path w="335279" h="335915">
                  <a:moveTo>
                    <a:pt x="176418" y="176515"/>
                  </a:moveTo>
                  <a:lnTo>
                    <a:pt x="158776" y="176515"/>
                  </a:lnTo>
                  <a:lnTo>
                    <a:pt x="158776" y="297869"/>
                  </a:lnTo>
                  <a:lnTo>
                    <a:pt x="176418" y="297869"/>
                  </a:lnTo>
                  <a:lnTo>
                    <a:pt x="176418" y="176515"/>
                  </a:lnTo>
                  <a:close/>
                </a:path>
                <a:path w="335279" h="335915">
                  <a:moveTo>
                    <a:pt x="255365" y="176515"/>
                  </a:moveTo>
                  <a:lnTo>
                    <a:pt x="237723" y="176515"/>
                  </a:lnTo>
                  <a:lnTo>
                    <a:pt x="230625" y="209749"/>
                  </a:lnTo>
                  <a:lnTo>
                    <a:pt x="216332" y="241163"/>
                  </a:lnTo>
                  <a:lnTo>
                    <a:pt x="197409" y="270592"/>
                  </a:lnTo>
                  <a:lnTo>
                    <a:pt x="176418" y="297869"/>
                  </a:lnTo>
                  <a:lnTo>
                    <a:pt x="198619" y="297869"/>
                  </a:lnTo>
                  <a:lnTo>
                    <a:pt x="213438" y="278535"/>
                  </a:lnTo>
                  <a:lnTo>
                    <a:pt x="233202" y="247231"/>
                  </a:lnTo>
                  <a:lnTo>
                    <a:pt x="248170" y="213114"/>
                  </a:lnTo>
                  <a:lnTo>
                    <a:pt x="255365" y="176515"/>
                  </a:lnTo>
                  <a:close/>
                </a:path>
                <a:path w="335279" h="335915">
                  <a:moveTo>
                    <a:pt x="191854" y="28683"/>
                  </a:moveTo>
                  <a:lnTo>
                    <a:pt x="143339" y="28683"/>
                  </a:lnTo>
                  <a:lnTo>
                    <a:pt x="121755" y="56843"/>
                  </a:lnTo>
                  <a:lnTo>
                    <a:pt x="101991" y="88147"/>
                  </a:lnTo>
                  <a:lnTo>
                    <a:pt x="87023" y="122264"/>
                  </a:lnTo>
                  <a:lnTo>
                    <a:pt x="79829" y="158863"/>
                  </a:lnTo>
                  <a:lnTo>
                    <a:pt x="97471" y="158863"/>
                  </a:lnTo>
                  <a:lnTo>
                    <a:pt x="104569" y="125629"/>
                  </a:lnTo>
                  <a:lnTo>
                    <a:pt x="118861" y="94214"/>
                  </a:lnTo>
                  <a:lnTo>
                    <a:pt x="137832" y="64724"/>
                  </a:lnTo>
                  <a:lnTo>
                    <a:pt x="158776" y="37509"/>
                  </a:lnTo>
                  <a:lnTo>
                    <a:pt x="198619" y="37509"/>
                  </a:lnTo>
                  <a:lnTo>
                    <a:pt x="191854" y="28683"/>
                  </a:lnTo>
                  <a:close/>
                </a:path>
                <a:path w="335279" h="335915">
                  <a:moveTo>
                    <a:pt x="176417" y="37509"/>
                  </a:moveTo>
                  <a:lnTo>
                    <a:pt x="158776" y="37509"/>
                  </a:lnTo>
                  <a:lnTo>
                    <a:pt x="158776" y="158863"/>
                  </a:lnTo>
                  <a:lnTo>
                    <a:pt x="176418" y="158863"/>
                  </a:lnTo>
                  <a:lnTo>
                    <a:pt x="176417" y="37509"/>
                  </a:lnTo>
                  <a:close/>
                </a:path>
                <a:path w="335279" h="335915">
                  <a:moveTo>
                    <a:pt x="198619" y="37509"/>
                  </a:moveTo>
                  <a:lnTo>
                    <a:pt x="176417" y="37509"/>
                  </a:lnTo>
                  <a:lnTo>
                    <a:pt x="197449" y="64786"/>
                  </a:lnTo>
                  <a:lnTo>
                    <a:pt x="216332" y="94049"/>
                  </a:lnTo>
                  <a:lnTo>
                    <a:pt x="230625" y="125443"/>
                  </a:lnTo>
                  <a:lnTo>
                    <a:pt x="237723" y="158863"/>
                  </a:lnTo>
                  <a:lnTo>
                    <a:pt x="255365" y="158863"/>
                  </a:lnTo>
                  <a:lnTo>
                    <a:pt x="248170" y="122264"/>
                  </a:lnTo>
                  <a:lnTo>
                    <a:pt x="233202" y="88147"/>
                  </a:lnTo>
                  <a:lnTo>
                    <a:pt x="213438" y="56843"/>
                  </a:lnTo>
                  <a:lnTo>
                    <a:pt x="198619" y="37509"/>
                  </a:lnTo>
                  <a:close/>
                </a:path>
                <a:path w="335279" h="335915">
                  <a:moveTo>
                    <a:pt x="259719" y="28683"/>
                  </a:moveTo>
                  <a:lnTo>
                    <a:pt x="191854" y="28683"/>
                  </a:lnTo>
                  <a:lnTo>
                    <a:pt x="236282" y="44432"/>
                  </a:lnTo>
                  <a:lnTo>
                    <a:pt x="272400" y="73253"/>
                  </a:lnTo>
                  <a:lnTo>
                    <a:pt x="297354" y="112335"/>
                  </a:lnTo>
                  <a:lnTo>
                    <a:pt x="308290" y="158863"/>
                  </a:lnTo>
                  <a:lnTo>
                    <a:pt x="334010" y="158863"/>
                  </a:lnTo>
                  <a:lnTo>
                    <a:pt x="329211" y="123090"/>
                  </a:lnTo>
                  <a:lnTo>
                    <a:pt x="312325" y="83027"/>
                  </a:lnTo>
                  <a:lnTo>
                    <a:pt x="286127" y="49093"/>
                  </a:lnTo>
                  <a:lnTo>
                    <a:pt x="259719" y="2868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827990" y="6149261"/>
              <a:ext cx="753745" cy="641350"/>
            </a:xfrm>
            <a:custGeom>
              <a:avLst/>
              <a:gdLst/>
              <a:ahLst/>
              <a:cxnLst/>
              <a:rect l="l" t="t" r="r" b="b"/>
              <a:pathLst>
                <a:path w="753745" h="641350">
                  <a:moveTo>
                    <a:pt x="546209" y="584200"/>
                  </a:moveTo>
                  <a:lnTo>
                    <a:pt x="207182" y="584200"/>
                  </a:lnTo>
                  <a:lnTo>
                    <a:pt x="207182" y="640735"/>
                  </a:lnTo>
                  <a:lnTo>
                    <a:pt x="546209" y="640735"/>
                  </a:lnTo>
                  <a:lnTo>
                    <a:pt x="546209" y="584200"/>
                  </a:lnTo>
                  <a:close/>
                </a:path>
                <a:path w="753745" h="641350">
                  <a:moveTo>
                    <a:pt x="452035" y="527664"/>
                  </a:moveTo>
                  <a:lnTo>
                    <a:pt x="301356" y="527664"/>
                  </a:lnTo>
                  <a:lnTo>
                    <a:pt x="301356" y="584200"/>
                  </a:lnTo>
                  <a:lnTo>
                    <a:pt x="452035" y="584200"/>
                  </a:lnTo>
                  <a:lnTo>
                    <a:pt x="452035" y="527664"/>
                  </a:lnTo>
                  <a:close/>
                </a:path>
                <a:path w="753745" h="641350">
                  <a:moveTo>
                    <a:pt x="715722" y="0"/>
                  </a:moveTo>
                  <a:lnTo>
                    <a:pt x="37669" y="0"/>
                  </a:lnTo>
                  <a:lnTo>
                    <a:pt x="23043" y="2974"/>
                  </a:lnTo>
                  <a:lnTo>
                    <a:pt x="11065" y="11071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972" y="504608"/>
                  </a:lnTo>
                  <a:lnTo>
                    <a:pt x="11065" y="516593"/>
                  </a:lnTo>
                  <a:lnTo>
                    <a:pt x="23043" y="524690"/>
                  </a:lnTo>
                  <a:lnTo>
                    <a:pt x="37669" y="527664"/>
                  </a:lnTo>
                  <a:lnTo>
                    <a:pt x="715722" y="527664"/>
                  </a:lnTo>
                  <a:lnTo>
                    <a:pt x="730349" y="524690"/>
                  </a:lnTo>
                  <a:lnTo>
                    <a:pt x="742326" y="516593"/>
                  </a:lnTo>
                  <a:lnTo>
                    <a:pt x="750420" y="504608"/>
                  </a:lnTo>
                  <a:lnTo>
                    <a:pt x="753392" y="489974"/>
                  </a:lnTo>
                  <a:lnTo>
                    <a:pt x="753392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753392" y="56535"/>
                  </a:lnTo>
                  <a:lnTo>
                    <a:pt x="753392" y="37690"/>
                  </a:lnTo>
                  <a:lnTo>
                    <a:pt x="750420" y="23055"/>
                  </a:lnTo>
                  <a:lnTo>
                    <a:pt x="742326" y="11071"/>
                  </a:lnTo>
                  <a:lnTo>
                    <a:pt x="730349" y="2974"/>
                  </a:lnTo>
                  <a:lnTo>
                    <a:pt x="715722" y="0"/>
                  </a:lnTo>
                  <a:close/>
                </a:path>
                <a:path w="753745" h="641350">
                  <a:moveTo>
                    <a:pt x="753392" y="56535"/>
                  </a:moveTo>
                  <a:lnTo>
                    <a:pt x="696888" y="56535"/>
                  </a:lnTo>
                  <a:lnTo>
                    <a:pt x="696888" y="471129"/>
                  </a:lnTo>
                  <a:lnTo>
                    <a:pt x="753392" y="471129"/>
                  </a:lnTo>
                  <a:lnTo>
                    <a:pt x="753392" y="56535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2451861" y="4789678"/>
            <a:ext cx="1349375" cy="278130"/>
            <a:chOff x="2451861" y="4789678"/>
            <a:chExt cx="1349375" cy="278130"/>
          </a:xfrm>
        </p:grpSpPr>
        <p:sp>
          <p:nvSpPr>
            <p:cNvPr id="32" name="object 32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3960" y="265176"/>
                  </a:lnTo>
                  <a:lnTo>
                    <a:pt x="1336548" y="132588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8" y="132588"/>
                  </a:lnTo>
                  <a:lnTo>
                    <a:pt x="1203960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09494" y="4765040"/>
            <a:ext cx="568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97749" y="4651171"/>
            <a:ext cx="694055" cy="527685"/>
            <a:chOff x="4097749" y="4651171"/>
            <a:chExt cx="694055" cy="527685"/>
          </a:xfrm>
        </p:grpSpPr>
        <p:sp>
          <p:nvSpPr>
            <p:cNvPr id="36" name="object 36"/>
            <p:cNvSpPr/>
            <p:nvPr/>
          </p:nvSpPr>
          <p:spPr>
            <a:xfrm>
              <a:off x="4097749" y="4651171"/>
              <a:ext cx="694055" cy="527685"/>
            </a:xfrm>
            <a:custGeom>
              <a:avLst/>
              <a:gdLst/>
              <a:ahLst/>
              <a:cxnLst/>
              <a:rect l="l" t="t" r="r" b="b"/>
              <a:pathLst>
                <a:path w="694054" h="527685">
                  <a:moveTo>
                    <a:pt x="693797" y="0"/>
                  </a:moveTo>
                  <a:lnTo>
                    <a:pt x="37669" y="0"/>
                  </a:lnTo>
                  <a:lnTo>
                    <a:pt x="2972" y="23055"/>
                  </a:lnTo>
                  <a:lnTo>
                    <a:pt x="0" y="37690"/>
                  </a:lnTo>
                  <a:lnTo>
                    <a:pt x="0" y="489974"/>
                  </a:lnTo>
                  <a:lnTo>
                    <a:pt x="23043" y="524690"/>
                  </a:lnTo>
                  <a:lnTo>
                    <a:pt x="166122" y="527664"/>
                  </a:lnTo>
                  <a:lnTo>
                    <a:pt x="222659" y="471129"/>
                  </a:lnTo>
                  <a:lnTo>
                    <a:pt x="56504" y="471129"/>
                  </a:lnTo>
                  <a:lnTo>
                    <a:pt x="56504" y="56535"/>
                  </a:lnTo>
                  <a:lnTo>
                    <a:pt x="637260" y="56535"/>
                  </a:lnTo>
                  <a:lnTo>
                    <a:pt x="69379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5770" y="4794803"/>
              <a:ext cx="159968" cy="1886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9465" y="4795978"/>
              <a:ext cx="191862" cy="192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894"/>
            <a:ext cx="209550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 b="0">
                <a:solidFill>
                  <a:srgbClr val="FF6600"/>
                </a:solidFill>
                <a:latin typeface="Calibri Light"/>
                <a:cs typeface="Calibri Light"/>
              </a:rPr>
              <a:t>List</a:t>
            </a:r>
            <a:r>
              <a:rPr dirty="0" sz="4400" spc="-100" b="0">
                <a:solidFill>
                  <a:srgbClr val="FF6600"/>
                </a:solidFill>
                <a:latin typeface="Calibri Light"/>
                <a:cs typeface="Calibri Light"/>
              </a:rPr>
              <a:t> </a:t>
            </a:r>
            <a:r>
              <a:rPr dirty="0" sz="4400" spc="-25" b="0">
                <a:solidFill>
                  <a:srgbClr val="FF6600"/>
                </a:solidFill>
                <a:latin typeface="Calibri Light"/>
                <a:cs typeface="Calibri Light"/>
              </a:rPr>
              <a:t>Roles</a:t>
            </a:r>
            <a:endParaRPr sz="4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3523" y="1642859"/>
            <a:ext cx="9519285" cy="995680"/>
            <a:chOff x="763523" y="1642859"/>
            <a:chExt cx="9519285" cy="995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1650441"/>
              <a:ext cx="454609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3" y="1642859"/>
              <a:ext cx="2394204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199" y="1690115"/>
              <a:ext cx="4432300" cy="307975"/>
            </a:xfrm>
            <a:custGeom>
              <a:avLst/>
              <a:gdLst/>
              <a:ahLst/>
              <a:cxnLst/>
              <a:rect l="l" t="t" r="r" b="b"/>
              <a:pathLst>
                <a:path w="4432300" h="307975">
                  <a:moveTo>
                    <a:pt x="44317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431792" y="307848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" y="2019325"/>
              <a:ext cx="9503664" cy="5745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239" y="2016213"/>
              <a:ext cx="1594104" cy="6218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38199" y="2058923"/>
              <a:ext cx="9389745" cy="462280"/>
            </a:xfrm>
            <a:custGeom>
              <a:avLst/>
              <a:gdLst/>
              <a:ahLst/>
              <a:cxnLst/>
              <a:rect l="l" t="t" r="r" b="b"/>
              <a:pathLst>
                <a:path w="9389745" h="462280">
                  <a:moveTo>
                    <a:pt x="938936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9389364" y="461772"/>
                  </a:lnTo>
                  <a:lnTo>
                    <a:pt x="938936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763523" y="2782811"/>
            <a:ext cx="10442575" cy="1359535"/>
            <a:chOff x="763523" y="2782811"/>
            <a:chExt cx="10442575" cy="135953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2790393"/>
              <a:ext cx="4546092" cy="420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523" y="2782811"/>
              <a:ext cx="3576828" cy="487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8199" y="2830068"/>
              <a:ext cx="4432300" cy="307975"/>
            </a:xfrm>
            <a:custGeom>
              <a:avLst/>
              <a:gdLst/>
              <a:ahLst/>
              <a:cxnLst/>
              <a:rect l="l" t="t" r="r" b="b"/>
              <a:pathLst>
                <a:path w="4432300" h="307975">
                  <a:moveTo>
                    <a:pt x="44317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431792" y="307848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763" y="3159239"/>
              <a:ext cx="10427208" cy="9433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63" y="3159252"/>
              <a:ext cx="6864096" cy="982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8199" y="3198876"/>
              <a:ext cx="10313035" cy="830580"/>
            </a:xfrm>
            <a:custGeom>
              <a:avLst/>
              <a:gdLst/>
              <a:ahLst/>
              <a:cxnLst/>
              <a:rect l="l" t="t" r="r" b="b"/>
              <a:pathLst>
                <a:path w="10313035" h="830579">
                  <a:moveTo>
                    <a:pt x="10312908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10312908" y="830580"/>
                  </a:lnTo>
                  <a:lnTo>
                    <a:pt x="103129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$</a:t>
            </a:r>
            <a:r>
              <a:rPr dirty="0" spc="-10">
                <a:solidFill>
                  <a:srgbClr val="FFFFFF"/>
                </a:solidFill>
              </a:rPr>
              <a:t> </a:t>
            </a:r>
            <a:r>
              <a:rPr dirty="0"/>
              <a:t>ansible-galaxy</a:t>
            </a:r>
            <a:r>
              <a:rPr dirty="0" spc="-5"/>
              <a:t> </a:t>
            </a:r>
            <a:r>
              <a:rPr dirty="0">
                <a:solidFill>
                  <a:srgbClr val="F1F1F1"/>
                </a:solidFill>
              </a:rPr>
              <a:t>list</a:t>
            </a:r>
          </a:p>
          <a:p>
            <a:pPr marL="263525" indent="-172720">
              <a:lnSpc>
                <a:spcPct val="100000"/>
              </a:lnSpc>
              <a:spcBef>
                <a:spcPts val="1225"/>
              </a:spcBef>
              <a:buChar char="-"/>
              <a:tabLst>
                <a:tab pos="264160" algn="l"/>
              </a:tabLst>
            </a:pP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geerlingguy.mysql</a:t>
            </a:r>
            <a:endParaRPr sz="1200">
              <a:latin typeface="Calibri"/>
              <a:cs typeface="Calibri"/>
            </a:endParaRPr>
          </a:p>
          <a:p>
            <a:pPr marL="263525" indent="-172720">
              <a:lnSpc>
                <a:spcPct val="100000"/>
              </a:lnSpc>
              <a:buChar char="-"/>
              <a:tabLst>
                <a:tab pos="264160" algn="l"/>
              </a:tabLst>
            </a:pP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kodekloud1.mysql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FFFF"/>
                </a:solidFill>
              </a:rPr>
              <a:t>$</a:t>
            </a:r>
            <a:r>
              <a:rPr dirty="0" spc="5">
                <a:solidFill>
                  <a:srgbClr val="FFFFFF"/>
                </a:solidFill>
              </a:rPr>
              <a:t> </a:t>
            </a:r>
            <a:r>
              <a:rPr dirty="0"/>
              <a:t>ansible-config</a:t>
            </a:r>
            <a:r>
              <a:rPr dirty="0" spc="5"/>
              <a:t> </a:t>
            </a:r>
            <a:r>
              <a:rPr dirty="0">
                <a:solidFill>
                  <a:srgbClr val="F1F1F1"/>
                </a:solidFill>
              </a:rPr>
              <a:t>dump</a:t>
            </a:r>
            <a:r>
              <a:rPr dirty="0" spc="20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| grep</a:t>
            </a:r>
            <a:r>
              <a:rPr dirty="0" spc="5">
                <a:solidFill>
                  <a:srgbClr val="F1F1F1"/>
                </a:solidFill>
              </a:rPr>
              <a:t> </a:t>
            </a:r>
            <a:r>
              <a:rPr dirty="0">
                <a:solidFill>
                  <a:srgbClr val="F1F1F1"/>
                </a:solidFill>
              </a:rPr>
              <a:t>ROLE</a:t>
            </a:r>
          </a:p>
          <a:p>
            <a:pPr marL="91440">
              <a:lnSpc>
                <a:spcPct val="100000"/>
              </a:lnSpc>
              <a:spcBef>
                <a:spcPts val="1225"/>
              </a:spcBef>
            </a:pPr>
            <a:r>
              <a:rPr dirty="0" sz="1200" spc="-20">
                <a:solidFill>
                  <a:srgbClr val="E9FFE1"/>
                </a:solidFill>
                <a:latin typeface="Calibri"/>
                <a:cs typeface="Calibri"/>
              </a:rPr>
              <a:t>EFAULT_PRIVATE_ROLE_VARS(default)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 =</a:t>
            </a:r>
            <a:r>
              <a:rPr dirty="0" sz="1200" spc="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False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6939" y="3405632"/>
            <a:ext cx="2063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E9FFE1"/>
                </a:solidFill>
                <a:latin typeface="Calibri"/>
                <a:cs typeface="Calibri"/>
              </a:rPr>
              <a:t>DEFAULT_ROLES_PATH(default) 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=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2279" y="3423665"/>
            <a:ext cx="4507230" cy="187960"/>
          </a:xfrm>
          <a:prstGeom prst="rect">
            <a:avLst/>
          </a:prstGeom>
          <a:solidFill>
            <a:srgbClr val="00808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0"/>
              </a:lnSpc>
            </a:pP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[u'/root/.ansible/roles',</a:t>
            </a:r>
            <a:r>
              <a:rPr dirty="0" sz="1200" spc="5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u'/usr/share/ansible/roles',</a:t>
            </a:r>
            <a:r>
              <a:rPr dirty="0" sz="1200" spc="5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u'/etc/ansible/roles']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939" y="3588511"/>
            <a:ext cx="4413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E9FFE1"/>
                </a:solidFill>
                <a:latin typeface="Calibri"/>
                <a:cs typeface="Calibri"/>
              </a:rPr>
              <a:t>GALAXY_ROLE_SKELETON(default)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=</a:t>
            </a:r>
            <a:r>
              <a:rPr dirty="0" sz="1200" spc="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None 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GALAXY_ROLE_SKELETON_IGNORE(default)</a:t>
            </a:r>
            <a:r>
              <a:rPr dirty="0" sz="1200" spc="-15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E9FFE1"/>
                </a:solidFill>
                <a:latin typeface="Calibri"/>
                <a:cs typeface="Calibri"/>
              </a:rPr>
              <a:t>= </a:t>
            </a:r>
            <a:r>
              <a:rPr dirty="0" sz="1200" spc="-5">
                <a:solidFill>
                  <a:srgbClr val="E9FFE1"/>
                </a:solidFill>
                <a:latin typeface="Calibri"/>
                <a:cs typeface="Calibri"/>
              </a:rPr>
              <a:t>['^.git$', '^.*/.git_keep$']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3148" y="4335767"/>
            <a:ext cx="6187440" cy="488315"/>
            <a:chOff x="803148" y="4335767"/>
            <a:chExt cx="6187440" cy="48831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388" y="4343349"/>
              <a:ext cx="6172200" cy="4206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148" y="4335767"/>
              <a:ext cx="5545836" cy="487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7824" y="4383023"/>
            <a:ext cx="6057900" cy="307975"/>
          </a:xfrm>
          <a:prstGeom prst="rect">
            <a:avLst/>
          </a:prstGeom>
          <a:solidFill>
            <a:srgbClr val="0D0D0D"/>
          </a:solidFill>
        </p:spPr>
        <p:txBody>
          <a:bodyPr wrap="square" lIns="0" tIns="3683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90"/>
              </a:spcBef>
            </a:pPr>
            <a:r>
              <a:rPr dirty="0" sz="140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dirty="0" sz="1400" spc="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dirty="0" sz="1400" spc="25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dirty="0" sz="1400" spc="2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r>
              <a:rPr dirty="0" sz="1400" spc="35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–p</a:t>
            </a:r>
            <a:r>
              <a:rPr dirty="0" sz="1400" spc="2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dirty="0" sz="1400">
                <a:solidFill>
                  <a:srgbClr val="F1F1F1"/>
                </a:solidFill>
                <a:latin typeface="Consolas"/>
                <a:cs typeface="Consolas"/>
              </a:rPr>
              <a:t>./roles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Vunira</dc:creator>
  <dc:title>PowerPoint Presentation</dc:title>
  <dcterms:created xsi:type="dcterms:W3CDTF">2023-08-25T10:07:32Z</dcterms:created>
  <dcterms:modified xsi:type="dcterms:W3CDTF">2023-08-25T10:07:32Z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2023-08-25T00:00:00Z</vt:filetime>
  </property>
</Properties>
</file>